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FCCD4-CA0D-42AE-9730-E407EBDAA1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918DA02-9384-4F89-AA3E-2BF7382B4C41}">
      <dgm:prSet phldrT="[Текст]"/>
      <dgm:spPr/>
      <dgm:t>
        <a:bodyPr/>
        <a:lstStyle/>
        <a:p>
          <a:r>
            <a:rPr lang="ru-RU" dirty="0" smtClean="0"/>
            <a:t>старт</a:t>
          </a:r>
          <a:endParaRPr lang="ru-RU" dirty="0"/>
        </a:p>
      </dgm:t>
    </dgm:pt>
    <dgm:pt modelId="{C6E73689-7603-48FD-810F-E81B5DA11DF4}" type="parTrans" cxnId="{3C8D9433-994D-4706-890E-5D493B9B349D}">
      <dgm:prSet/>
      <dgm:spPr/>
    </dgm:pt>
    <dgm:pt modelId="{CB5628FE-F3F5-4F68-8021-9F3F8A303317}" type="sibTrans" cxnId="{3C8D9433-994D-4706-890E-5D493B9B349D}">
      <dgm:prSet/>
      <dgm:spPr/>
    </dgm:pt>
    <dgm:pt modelId="{D8B64A15-17EE-4D98-8A1F-D73B4102D3CF}">
      <dgm:prSet phldrT="[Текст]"/>
      <dgm:spPr/>
      <dgm:t>
        <a:bodyPr/>
        <a:lstStyle/>
        <a:p>
          <a:r>
            <a:rPr lang="ru-RU" dirty="0" smtClean="0"/>
            <a:t>готов</a:t>
          </a:r>
          <a:endParaRPr lang="ru-RU" dirty="0"/>
        </a:p>
      </dgm:t>
    </dgm:pt>
    <dgm:pt modelId="{3B2C9307-DC8B-4BE1-A117-13300AAAE800}" type="parTrans" cxnId="{4E27FA13-2E9E-4620-B48F-00851849894F}">
      <dgm:prSet/>
      <dgm:spPr/>
    </dgm:pt>
    <dgm:pt modelId="{F46CCC52-338A-4AD8-B46E-D4886B24601D}" type="sibTrans" cxnId="{4E27FA13-2E9E-4620-B48F-00851849894F}">
      <dgm:prSet/>
      <dgm:spPr/>
    </dgm:pt>
    <dgm:pt modelId="{DA4B5BDC-5E7E-40B3-8267-DDC08DA81A74}">
      <dgm:prSet phldrT="[Текст]"/>
      <dgm:spPr/>
      <dgm:t>
        <a:bodyPr/>
        <a:lstStyle/>
        <a:p>
          <a:r>
            <a:rPr lang="ru-RU" dirty="0" smtClean="0"/>
            <a:t>тест</a:t>
          </a:r>
          <a:endParaRPr lang="ru-RU" dirty="0"/>
        </a:p>
      </dgm:t>
    </dgm:pt>
    <dgm:pt modelId="{86D4AFE4-4073-4363-93BA-5EF3A950926F}" type="parTrans" cxnId="{A329E20A-029A-43C5-B619-8952D87DDB02}">
      <dgm:prSet/>
      <dgm:spPr/>
    </dgm:pt>
    <dgm:pt modelId="{206BBFA7-6FF3-450F-A96C-8694A3F69B60}" type="sibTrans" cxnId="{A329E20A-029A-43C5-B619-8952D87DDB02}">
      <dgm:prSet/>
      <dgm:spPr/>
    </dgm:pt>
    <dgm:pt modelId="{46A49E88-CE11-4C6E-8E3E-379FD4F57167}" type="pres">
      <dgm:prSet presAssocID="{020FCCD4-CA0D-42AE-9730-E407EBDAA1FE}" presName="Name0" presStyleCnt="0">
        <dgm:presLayoutVars>
          <dgm:dir/>
          <dgm:resizeHandles val="exact"/>
        </dgm:presLayoutVars>
      </dgm:prSet>
      <dgm:spPr/>
    </dgm:pt>
    <dgm:pt modelId="{C492E420-8319-4AAB-A568-56A02C338A9C}" type="pres">
      <dgm:prSet presAssocID="{020FCCD4-CA0D-42AE-9730-E407EBDAA1FE}" presName="fgShape" presStyleLbl="fgShp" presStyleIdx="0" presStyleCnt="1" custLinFactNeighborX="650" custLinFactNeighborY="-887"/>
      <dgm:spPr>
        <a:prstGeom prst="rightArrow">
          <a:avLst/>
        </a:prstGeom>
      </dgm:spPr>
    </dgm:pt>
    <dgm:pt modelId="{6362F16B-9013-484D-A589-D566E6C939F8}" type="pres">
      <dgm:prSet presAssocID="{020FCCD4-CA0D-42AE-9730-E407EBDAA1FE}" presName="linComp" presStyleCnt="0"/>
      <dgm:spPr/>
    </dgm:pt>
    <dgm:pt modelId="{AA4CD607-5291-4B72-B75E-E1E8526DD9C1}" type="pres">
      <dgm:prSet presAssocID="{3918DA02-9384-4F89-AA3E-2BF7382B4C41}" presName="compNode" presStyleCnt="0"/>
      <dgm:spPr/>
    </dgm:pt>
    <dgm:pt modelId="{1744725F-596A-43E7-B2BB-91B4A25481CC}" type="pres">
      <dgm:prSet presAssocID="{3918DA02-9384-4F89-AA3E-2BF7382B4C41}" presName="bkgdShape" presStyleLbl="node1" presStyleIdx="0" presStyleCnt="3"/>
      <dgm:spPr/>
      <dgm:t>
        <a:bodyPr/>
        <a:lstStyle/>
        <a:p>
          <a:endParaRPr lang="ru-RU"/>
        </a:p>
      </dgm:t>
    </dgm:pt>
    <dgm:pt modelId="{7F6D5347-E0E7-4BC2-A47F-F45A90FD90C8}" type="pres">
      <dgm:prSet presAssocID="{3918DA02-9384-4F89-AA3E-2BF7382B4C4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39F82-9B27-4282-AB4E-643D378825C3}" type="pres">
      <dgm:prSet presAssocID="{3918DA02-9384-4F89-AA3E-2BF7382B4C41}" presName="invisiNode" presStyleLbl="node1" presStyleIdx="0" presStyleCnt="3"/>
      <dgm:spPr/>
    </dgm:pt>
    <dgm:pt modelId="{0BA75668-A36B-4068-92BB-44EDDF03D185}" type="pres">
      <dgm:prSet presAssocID="{3918DA02-9384-4F89-AA3E-2BF7382B4C41}" presName="imagNode" presStyleLbl="fgImgPlace1" presStyleIdx="0" presStyleCnt="3"/>
      <dgm:spPr/>
    </dgm:pt>
    <dgm:pt modelId="{D777A6BF-F08C-49DD-AAA7-63CE5AE240BA}" type="pres">
      <dgm:prSet presAssocID="{CB5628FE-F3F5-4F68-8021-9F3F8A303317}" presName="sibTrans" presStyleLbl="sibTrans2D1" presStyleIdx="0" presStyleCnt="0"/>
      <dgm:spPr/>
    </dgm:pt>
    <dgm:pt modelId="{D86A6B40-4AC8-430D-AFC9-83724D9A10AC}" type="pres">
      <dgm:prSet presAssocID="{D8B64A15-17EE-4D98-8A1F-D73B4102D3CF}" presName="compNode" presStyleCnt="0"/>
      <dgm:spPr/>
    </dgm:pt>
    <dgm:pt modelId="{6B8F6493-CF7C-4E1D-A7C7-929606E82E8E}" type="pres">
      <dgm:prSet presAssocID="{D8B64A15-17EE-4D98-8A1F-D73B4102D3CF}" presName="bkgdShape" presStyleLbl="node1" presStyleIdx="1" presStyleCnt="3"/>
      <dgm:spPr/>
      <dgm:t>
        <a:bodyPr/>
        <a:lstStyle/>
        <a:p>
          <a:endParaRPr lang="ru-RU"/>
        </a:p>
      </dgm:t>
    </dgm:pt>
    <dgm:pt modelId="{8E4850D9-51BC-4741-A697-4317DAD4EAEE}" type="pres">
      <dgm:prSet presAssocID="{D8B64A15-17EE-4D98-8A1F-D73B4102D3C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0EAC-0319-4733-B205-FABA870BE2FD}" type="pres">
      <dgm:prSet presAssocID="{D8B64A15-17EE-4D98-8A1F-D73B4102D3CF}" presName="invisiNode" presStyleLbl="node1" presStyleIdx="1" presStyleCnt="3"/>
      <dgm:spPr/>
    </dgm:pt>
    <dgm:pt modelId="{51D677E8-2D90-4F74-B89B-A0481A98C3BA}" type="pres">
      <dgm:prSet presAssocID="{D8B64A15-17EE-4D98-8A1F-D73B4102D3CF}" presName="imagNode" presStyleLbl="fgImgPlace1" presStyleIdx="1" presStyleCnt="3"/>
      <dgm:spPr/>
    </dgm:pt>
    <dgm:pt modelId="{00011966-0416-42F4-9670-E15B82F72C6C}" type="pres">
      <dgm:prSet presAssocID="{F46CCC52-338A-4AD8-B46E-D4886B24601D}" presName="sibTrans" presStyleLbl="sibTrans2D1" presStyleIdx="0" presStyleCnt="0"/>
      <dgm:spPr/>
    </dgm:pt>
    <dgm:pt modelId="{8DF94ED0-D042-4A3D-9356-8511932A3CEE}" type="pres">
      <dgm:prSet presAssocID="{DA4B5BDC-5E7E-40B3-8267-DDC08DA81A74}" presName="compNode" presStyleCnt="0"/>
      <dgm:spPr/>
    </dgm:pt>
    <dgm:pt modelId="{EA4C8650-FDE9-4662-9F2C-96FCD61D2538}" type="pres">
      <dgm:prSet presAssocID="{DA4B5BDC-5E7E-40B3-8267-DDC08DA81A74}" presName="bkgdShape" presStyleLbl="node1" presStyleIdx="2" presStyleCnt="3"/>
      <dgm:spPr/>
      <dgm:t>
        <a:bodyPr/>
        <a:lstStyle/>
        <a:p>
          <a:endParaRPr lang="ru-RU"/>
        </a:p>
      </dgm:t>
    </dgm:pt>
    <dgm:pt modelId="{5633A09B-9423-40A6-8095-53D9E2767765}" type="pres">
      <dgm:prSet presAssocID="{DA4B5BDC-5E7E-40B3-8267-DDC08DA81A7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C8F38-CAE4-464B-BF94-F9F4B4EF0A4B}" type="pres">
      <dgm:prSet presAssocID="{DA4B5BDC-5E7E-40B3-8267-DDC08DA81A74}" presName="invisiNode" presStyleLbl="node1" presStyleIdx="2" presStyleCnt="3"/>
      <dgm:spPr/>
    </dgm:pt>
    <dgm:pt modelId="{B370FCB6-B789-449D-B12C-A4E30862BC43}" type="pres">
      <dgm:prSet presAssocID="{DA4B5BDC-5E7E-40B3-8267-DDC08DA81A74}" presName="imagNode" presStyleLbl="fgImgPlace1" presStyleIdx="2" presStyleCnt="3"/>
      <dgm:spPr/>
    </dgm:pt>
  </dgm:ptLst>
  <dgm:cxnLst>
    <dgm:cxn modelId="{4E27FA13-2E9E-4620-B48F-00851849894F}" srcId="{020FCCD4-CA0D-42AE-9730-E407EBDAA1FE}" destId="{D8B64A15-17EE-4D98-8A1F-D73B4102D3CF}" srcOrd="1" destOrd="0" parTransId="{3B2C9307-DC8B-4BE1-A117-13300AAAE800}" sibTransId="{F46CCC52-338A-4AD8-B46E-D4886B24601D}"/>
    <dgm:cxn modelId="{B2D49589-A891-414E-9A1D-0F4AC4DF4C20}" type="presOf" srcId="{D8B64A15-17EE-4D98-8A1F-D73B4102D3CF}" destId="{6B8F6493-CF7C-4E1D-A7C7-929606E82E8E}" srcOrd="0" destOrd="0" presId="urn:microsoft.com/office/officeart/2005/8/layout/hList7"/>
    <dgm:cxn modelId="{59837CC5-43E0-4BBC-BE8F-3A84588AC0A4}" type="presOf" srcId="{DA4B5BDC-5E7E-40B3-8267-DDC08DA81A74}" destId="{5633A09B-9423-40A6-8095-53D9E2767765}" srcOrd="1" destOrd="0" presId="urn:microsoft.com/office/officeart/2005/8/layout/hList7"/>
    <dgm:cxn modelId="{D9DDA3F2-3F07-4245-9B19-7A496749EAAD}" type="presOf" srcId="{3918DA02-9384-4F89-AA3E-2BF7382B4C41}" destId="{7F6D5347-E0E7-4BC2-A47F-F45A90FD90C8}" srcOrd="1" destOrd="0" presId="urn:microsoft.com/office/officeart/2005/8/layout/hList7"/>
    <dgm:cxn modelId="{B4581375-0204-4236-89AC-04775F6F046D}" type="presOf" srcId="{DA4B5BDC-5E7E-40B3-8267-DDC08DA81A74}" destId="{EA4C8650-FDE9-4662-9F2C-96FCD61D2538}" srcOrd="0" destOrd="0" presId="urn:microsoft.com/office/officeart/2005/8/layout/hList7"/>
    <dgm:cxn modelId="{AAC01C78-FC38-400D-991C-1EFBBB027D81}" type="presOf" srcId="{D8B64A15-17EE-4D98-8A1F-D73B4102D3CF}" destId="{8E4850D9-51BC-4741-A697-4317DAD4EAEE}" srcOrd="1" destOrd="0" presId="urn:microsoft.com/office/officeart/2005/8/layout/hList7"/>
    <dgm:cxn modelId="{E9746366-2A49-4372-8709-AD57D3BCA425}" type="presOf" srcId="{F46CCC52-338A-4AD8-B46E-D4886B24601D}" destId="{00011966-0416-42F4-9670-E15B82F72C6C}" srcOrd="0" destOrd="0" presId="urn:microsoft.com/office/officeart/2005/8/layout/hList7"/>
    <dgm:cxn modelId="{5D75965C-427A-4168-9547-BE9F620BECCF}" type="presOf" srcId="{CB5628FE-F3F5-4F68-8021-9F3F8A303317}" destId="{D777A6BF-F08C-49DD-AAA7-63CE5AE240BA}" srcOrd="0" destOrd="0" presId="urn:microsoft.com/office/officeart/2005/8/layout/hList7"/>
    <dgm:cxn modelId="{E0BC50FB-E2FC-4088-AF8F-41D9629E277A}" type="presOf" srcId="{3918DA02-9384-4F89-AA3E-2BF7382B4C41}" destId="{1744725F-596A-43E7-B2BB-91B4A25481CC}" srcOrd="0" destOrd="0" presId="urn:microsoft.com/office/officeart/2005/8/layout/hList7"/>
    <dgm:cxn modelId="{3C8D9433-994D-4706-890E-5D493B9B349D}" srcId="{020FCCD4-CA0D-42AE-9730-E407EBDAA1FE}" destId="{3918DA02-9384-4F89-AA3E-2BF7382B4C41}" srcOrd="0" destOrd="0" parTransId="{C6E73689-7603-48FD-810F-E81B5DA11DF4}" sibTransId="{CB5628FE-F3F5-4F68-8021-9F3F8A303317}"/>
    <dgm:cxn modelId="{7A320C0C-C25F-48AF-B0F2-3EC0B066ACEF}" type="presOf" srcId="{020FCCD4-CA0D-42AE-9730-E407EBDAA1FE}" destId="{46A49E88-CE11-4C6E-8E3E-379FD4F57167}" srcOrd="0" destOrd="0" presId="urn:microsoft.com/office/officeart/2005/8/layout/hList7"/>
    <dgm:cxn modelId="{A329E20A-029A-43C5-B619-8952D87DDB02}" srcId="{020FCCD4-CA0D-42AE-9730-E407EBDAA1FE}" destId="{DA4B5BDC-5E7E-40B3-8267-DDC08DA81A74}" srcOrd="2" destOrd="0" parTransId="{86D4AFE4-4073-4363-93BA-5EF3A950926F}" sibTransId="{206BBFA7-6FF3-450F-A96C-8694A3F69B60}"/>
    <dgm:cxn modelId="{315F117A-5937-45EC-AC84-AEB503CDC620}" type="presParOf" srcId="{46A49E88-CE11-4C6E-8E3E-379FD4F57167}" destId="{C492E420-8319-4AAB-A568-56A02C338A9C}" srcOrd="0" destOrd="0" presId="urn:microsoft.com/office/officeart/2005/8/layout/hList7"/>
    <dgm:cxn modelId="{04137451-DAAD-4EA8-AF47-8BDDC1BCEB7D}" type="presParOf" srcId="{46A49E88-CE11-4C6E-8E3E-379FD4F57167}" destId="{6362F16B-9013-484D-A589-D566E6C939F8}" srcOrd="1" destOrd="0" presId="urn:microsoft.com/office/officeart/2005/8/layout/hList7"/>
    <dgm:cxn modelId="{845613A7-49D4-4E25-83F9-5FA21DB51F81}" type="presParOf" srcId="{6362F16B-9013-484D-A589-D566E6C939F8}" destId="{AA4CD607-5291-4B72-B75E-E1E8526DD9C1}" srcOrd="0" destOrd="0" presId="urn:microsoft.com/office/officeart/2005/8/layout/hList7"/>
    <dgm:cxn modelId="{8425E387-D912-4CCF-BE41-52AD114D4277}" type="presParOf" srcId="{AA4CD607-5291-4B72-B75E-E1E8526DD9C1}" destId="{1744725F-596A-43E7-B2BB-91B4A25481CC}" srcOrd="0" destOrd="0" presId="urn:microsoft.com/office/officeart/2005/8/layout/hList7"/>
    <dgm:cxn modelId="{B45EF01F-0AEC-4493-9E92-56AF88906E5F}" type="presParOf" srcId="{AA4CD607-5291-4B72-B75E-E1E8526DD9C1}" destId="{7F6D5347-E0E7-4BC2-A47F-F45A90FD90C8}" srcOrd="1" destOrd="0" presId="urn:microsoft.com/office/officeart/2005/8/layout/hList7"/>
    <dgm:cxn modelId="{28925DF8-D0C7-4535-A55C-A0EDFF21A715}" type="presParOf" srcId="{AA4CD607-5291-4B72-B75E-E1E8526DD9C1}" destId="{12D39F82-9B27-4282-AB4E-643D378825C3}" srcOrd="2" destOrd="0" presId="urn:microsoft.com/office/officeart/2005/8/layout/hList7"/>
    <dgm:cxn modelId="{C5C75C96-6629-49DD-9C42-9DD475337CF4}" type="presParOf" srcId="{AA4CD607-5291-4B72-B75E-E1E8526DD9C1}" destId="{0BA75668-A36B-4068-92BB-44EDDF03D185}" srcOrd="3" destOrd="0" presId="urn:microsoft.com/office/officeart/2005/8/layout/hList7"/>
    <dgm:cxn modelId="{E74BD75A-1B08-43E7-9BB0-9E358840B4FE}" type="presParOf" srcId="{6362F16B-9013-484D-A589-D566E6C939F8}" destId="{D777A6BF-F08C-49DD-AAA7-63CE5AE240BA}" srcOrd="1" destOrd="0" presId="urn:microsoft.com/office/officeart/2005/8/layout/hList7"/>
    <dgm:cxn modelId="{FB4E1C7E-0A00-4EDE-9540-4611C48A102E}" type="presParOf" srcId="{6362F16B-9013-484D-A589-D566E6C939F8}" destId="{D86A6B40-4AC8-430D-AFC9-83724D9A10AC}" srcOrd="2" destOrd="0" presId="urn:microsoft.com/office/officeart/2005/8/layout/hList7"/>
    <dgm:cxn modelId="{457583B2-9F1C-425D-93D2-C0F2AABB0079}" type="presParOf" srcId="{D86A6B40-4AC8-430D-AFC9-83724D9A10AC}" destId="{6B8F6493-CF7C-4E1D-A7C7-929606E82E8E}" srcOrd="0" destOrd="0" presId="urn:microsoft.com/office/officeart/2005/8/layout/hList7"/>
    <dgm:cxn modelId="{2B93DBD3-5918-4B39-98ED-42696E697A83}" type="presParOf" srcId="{D86A6B40-4AC8-430D-AFC9-83724D9A10AC}" destId="{8E4850D9-51BC-4741-A697-4317DAD4EAEE}" srcOrd="1" destOrd="0" presId="urn:microsoft.com/office/officeart/2005/8/layout/hList7"/>
    <dgm:cxn modelId="{6A26065C-ADA3-4459-89DD-CB0E9111F9CF}" type="presParOf" srcId="{D86A6B40-4AC8-430D-AFC9-83724D9A10AC}" destId="{EEBA0EAC-0319-4733-B205-FABA870BE2FD}" srcOrd="2" destOrd="0" presId="urn:microsoft.com/office/officeart/2005/8/layout/hList7"/>
    <dgm:cxn modelId="{14F3C92F-36E2-4A65-9B38-59430F5CA809}" type="presParOf" srcId="{D86A6B40-4AC8-430D-AFC9-83724D9A10AC}" destId="{51D677E8-2D90-4F74-B89B-A0481A98C3BA}" srcOrd="3" destOrd="0" presId="urn:microsoft.com/office/officeart/2005/8/layout/hList7"/>
    <dgm:cxn modelId="{01525F18-B0AD-4905-99DA-5E638E43B2B0}" type="presParOf" srcId="{6362F16B-9013-484D-A589-D566E6C939F8}" destId="{00011966-0416-42F4-9670-E15B82F72C6C}" srcOrd="3" destOrd="0" presId="urn:microsoft.com/office/officeart/2005/8/layout/hList7"/>
    <dgm:cxn modelId="{B67AAD1C-2883-4227-BBCB-E710CA5D5D65}" type="presParOf" srcId="{6362F16B-9013-484D-A589-D566E6C939F8}" destId="{8DF94ED0-D042-4A3D-9356-8511932A3CEE}" srcOrd="4" destOrd="0" presId="urn:microsoft.com/office/officeart/2005/8/layout/hList7"/>
    <dgm:cxn modelId="{53AD956A-2033-44A9-9AF8-5F96E2A912F2}" type="presParOf" srcId="{8DF94ED0-D042-4A3D-9356-8511932A3CEE}" destId="{EA4C8650-FDE9-4662-9F2C-96FCD61D2538}" srcOrd="0" destOrd="0" presId="urn:microsoft.com/office/officeart/2005/8/layout/hList7"/>
    <dgm:cxn modelId="{EBDB2E91-6C09-4224-AA0E-9C5AA8AA2C92}" type="presParOf" srcId="{8DF94ED0-D042-4A3D-9356-8511932A3CEE}" destId="{5633A09B-9423-40A6-8095-53D9E2767765}" srcOrd="1" destOrd="0" presId="urn:microsoft.com/office/officeart/2005/8/layout/hList7"/>
    <dgm:cxn modelId="{D437425F-5D78-4759-A995-129AE6394AAB}" type="presParOf" srcId="{8DF94ED0-D042-4A3D-9356-8511932A3CEE}" destId="{3F4C8F38-CAE4-464B-BF94-F9F4B4EF0A4B}" srcOrd="2" destOrd="0" presId="urn:microsoft.com/office/officeart/2005/8/layout/hList7"/>
    <dgm:cxn modelId="{DD8DBCF2-67E1-4605-8B9B-4531CF49325D}" type="presParOf" srcId="{8DF94ED0-D042-4A3D-9356-8511932A3CEE}" destId="{B370FCB6-B789-449D-B12C-A4E30862BC4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5BA6E-50A4-4569-8F33-021917193A4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699ED0C-74F9-47FA-851A-DF14D370A76C}">
      <dgm:prSet phldrT="[Текст]"/>
      <dgm:spPr/>
      <dgm:t>
        <a:bodyPr/>
        <a:lstStyle/>
        <a:p>
          <a:r>
            <a:rPr lang="ru-RU" dirty="0" smtClean="0"/>
            <a:t>Включение бортовой сети автомобиля</a:t>
          </a:r>
          <a:endParaRPr lang="ru-RU" dirty="0"/>
        </a:p>
      </dgm:t>
    </dgm:pt>
    <dgm:pt modelId="{CD1ECA81-EE4A-44CE-80D0-175576CAE541}" type="parTrans" cxnId="{D9CB3A08-1C2F-4CBD-8B33-5CEE0B2564F5}">
      <dgm:prSet/>
      <dgm:spPr/>
      <dgm:t>
        <a:bodyPr/>
        <a:lstStyle/>
        <a:p>
          <a:endParaRPr lang="ru-RU"/>
        </a:p>
      </dgm:t>
    </dgm:pt>
    <dgm:pt modelId="{7545E8D5-3259-4E20-8904-7A62224D5BC8}" type="sibTrans" cxnId="{D9CB3A08-1C2F-4CBD-8B33-5CEE0B2564F5}">
      <dgm:prSet/>
      <dgm:spPr/>
      <dgm:t>
        <a:bodyPr/>
        <a:lstStyle/>
        <a:p>
          <a:endParaRPr lang="ru-RU"/>
        </a:p>
      </dgm:t>
    </dgm:pt>
    <dgm:pt modelId="{8BF15472-2E1F-4784-9830-E73D0F59CCC2}">
      <dgm:prSet phldrT="[Текст]"/>
      <dgm:spPr/>
      <dgm:t>
        <a:bodyPr/>
        <a:lstStyle/>
        <a:p>
          <a:r>
            <a:rPr lang="ru-RU" dirty="0" err="1" smtClean="0"/>
            <a:t>Алкометр</a:t>
          </a:r>
          <a:r>
            <a:rPr lang="ru-RU" dirty="0" smtClean="0"/>
            <a:t> предлагает водителю пройти тест</a:t>
          </a:r>
          <a:endParaRPr lang="ru-RU" dirty="0"/>
        </a:p>
      </dgm:t>
    </dgm:pt>
    <dgm:pt modelId="{2E00B343-A24F-4928-BA60-67055EF64B84}" type="parTrans" cxnId="{AA5ABD45-CF7E-4130-B710-A7A78E82F036}">
      <dgm:prSet/>
      <dgm:spPr/>
      <dgm:t>
        <a:bodyPr/>
        <a:lstStyle/>
        <a:p>
          <a:endParaRPr lang="ru-RU"/>
        </a:p>
      </dgm:t>
    </dgm:pt>
    <dgm:pt modelId="{BFA91DA5-9982-46D1-B647-BEEC78AE64F3}" type="sibTrans" cxnId="{AA5ABD45-CF7E-4130-B710-A7A78E82F036}">
      <dgm:prSet/>
      <dgm:spPr/>
      <dgm:t>
        <a:bodyPr/>
        <a:lstStyle/>
        <a:p>
          <a:endParaRPr lang="ru-RU"/>
        </a:p>
      </dgm:t>
    </dgm:pt>
    <dgm:pt modelId="{A48ED728-F437-4817-A0BC-26A4F023EBCD}">
      <dgm:prSet phldrT="[Текст]"/>
      <dgm:spPr/>
      <dgm:t>
        <a:bodyPr/>
        <a:lstStyle/>
        <a:p>
          <a:r>
            <a:rPr lang="ru-RU" dirty="0" smtClean="0"/>
            <a:t>Водитель делает выдох в </a:t>
          </a:r>
          <a:r>
            <a:rPr lang="ru-RU" dirty="0" err="1" smtClean="0"/>
            <a:t>алкометр</a:t>
          </a:r>
          <a:endParaRPr lang="ru-RU" dirty="0"/>
        </a:p>
      </dgm:t>
    </dgm:pt>
    <dgm:pt modelId="{49AE75D8-F22C-4B09-9DAA-CC792304D6ED}" type="parTrans" cxnId="{E4A34F5E-F0C4-4717-B4D2-D470473DB839}">
      <dgm:prSet/>
      <dgm:spPr/>
      <dgm:t>
        <a:bodyPr/>
        <a:lstStyle/>
        <a:p>
          <a:endParaRPr lang="ru-RU"/>
        </a:p>
      </dgm:t>
    </dgm:pt>
    <dgm:pt modelId="{A0E0CBCE-741A-4AB7-841B-F57941619F4A}" type="sibTrans" cxnId="{E4A34F5E-F0C4-4717-B4D2-D470473DB839}">
      <dgm:prSet/>
      <dgm:spPr/>
      <dgm:t>
        <a:bodyPr/>
        <a:lstStyle/>
        <a:p>
          <a:endParaRPr lang="ru-RU"/>
        </a:p>
      </dgm:t>
    </dgm:pt>
    <dgm:pt modelId="{1B7DDB59-A1F1-460E-B3A7-9E1BE647F2BA}">
      <dgm:prSet/>
      <dgm:spPr/>
      <dgm:t>
        <a:bodyPr/>
        <a:lstStyle/>
        <a:p>
          <a:r>
            <a:rPr lang="ru-RU" dirty="0" err="1" smtClean="0"/>
            <a:t>Алкозамок</a:t>
          </a:r>
          <a:r>
            <a:rPr lang="ru-RU" dirty="0" smtClean="0"/>
            <a:t>» активизируется</a:t>
          </a:r>
          <a:endParaRPr lang="ru-RU" dirty="0"/>
        </a:p>
      </dgm:t>
    </dgm:pt>
    <dgm:pt modelId="{ED8EB445-DF7A-4089-AB37-F3A63B5543B9}" type="parTrans" cxnId="{90019A88-77B3-4FC6-B2D5-1EACDF2B735D}">
      <dgm:prSet/>
      <dgm:spPr/>
      <dgm:t>
        <a:bodyPr/>
        <a:lstStyle/>
        <a:p>
          <a:endParaRPr lang="ru-RU"/>
        </a:p>
      </dgm:t>
    </dgm:pt>
    <dgm:pt modelId="{C4212F39-9D64-4B82-B687-570F0BAD8581}" type="sibTrans" cxnId="{90019A88-77B3-4FC6-B2D5-1EACDF2B735D}">
      <dgm:prSet/>
      <dgm:spPr/>
      <dgm:t>
        <a:bodyPr/>
        <a:lstStyle/>
        <a:p>
          <a:endParaRPr lang="ru-RU"/>
        </a:p>
      </dgm:t>
    </dgm:pt>
    <dgm:pt modelId="{47811C71-0256-4887-A141-BFDB7157B73C}" type="pres">
      <dgm:prSet presAssocID="{2AE5BA6E-50A4-4569-8F33-021917193A4C}" presName="linearFlow" presStyleCnt="0">
        <dgm:presLayoutVars>
          <dgm:resizeHandles val="exact"/>
        </dgm:presLayoutVars>
      </dgm:prSet>
      <dgm:spPr/>
    </dgm:pt>
    <dgm:pt modelId="{B761EB45-178C-477B-83B3-C946C9293090}" type="pres">
      <dgm:prSet presAssocID="{E699ED0C-74F9-47FA-851A-DF14D370A76C}" presName="node" presStyleLbl="node1" presStyleIdx="0" presStyleCnt="4" custLinFactNeighborX="-274" custLinFactNeighborY="7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1456-949F-424F-8575-21DD9D7EE261}" type="pres">
      <dgm:prSet presAssocID="{7545E8D5-3259-4E20-8904-7A62224D5BC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D121201-DAA7-4877-A944-90533413F5D1}" type="pres">
      <dgm:prSet presAssocID="{7545E8D5-3259-4E20-8904-7A62224D5BC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36E5C74-8D4D-4284-A80A-C23214A31388}" type="pres">
      <dgm:prSet presAssocID="{1B7DDB59-A1F1-460E-B3A7-9E1BE647F2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AF0B4-5747-44DC-92E7-08B39D6C8885}" type="pres">
      <dgm:prSet presAssocID="{C4212F39-9D64-4B82-B687-570F0BAD858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9FCF690-B934-415B-AA89-A998FE2EE185}" type="pres">
      <dgm:prSet presAssocID="{C4212F39-9D64-4B82-B687-570F0BAD858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D592313-52AE-491F-AC67-02D9DD9B8E31}" type="pres">
      <dgm:prSet presAssocID="{8BF15472-2E1F-4784-9830-E73D0F59CC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8E863-976C-4B51-8347-36984EF759C1}" type="pres">
      <dgm:prSet presAssocID="{BFA91DA5-9982-46D1-B647-BEEC78AE64F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23AB9B5-F97C-434C-BBE2-12FC7FF3D3CE}" type="pres">
      <dgm:prSet presAssocID="{BFA91DA5-9982-46D1-B647-BEEC78AE64F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CDFF32C-45EA-4CDE-B1C7-617F1D39EEFE}" type="pres">
      <dgm:prSet presAssocID="{A48ED728-F437-4817-A0BC-26A4F023EB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B3A08-1C2F-4CBD-8B33-5CEE0B2564F5}" srcId="{2AE5BA6E-50A4-4569-8F33-021917193A4C}" destId="{E699ED0C-74F9-47FA-851A-DF14D370A76C}" srcOrd="0" destOrd="0" parTransId="{CD1ECA81-EE4A-44CE-80D0-175576CAE541}" sibTransId="{7545E8D5-3259-4E20-8904-7A62224D5BC8}"/>
    <dgm:cxn modelId="{C861B0D8-91F2-4706-B75C-4F512304AEA1}" type="presOf" srcId="{C4212F39-9D64-4B82-B687-570F0BAD8581}" destId="{260AF0B4-5747-44DC-92E7-08B39D6C8885}" srcOrd="0" destOrd="0" presId="urn:microsoft.com/office/officeart/2005/8/layout/process2"/>
    <dgm:cxn modelId="{5E1F2CE4-B983-47B7-B177-B6BBCCF6041D}" type="presOf" srcId="{E699ED0C-74F9-47FA-851A-DF14D370A76C}" destId="{B761EB45-178C-477B-83B3-C946C9293090}" srcOrd="0" destOrd="0" presId="urn:microsoft.com/office/officeart/2005/8/layout/process2"/>
    <dgm:cxn modelId="{333F21AA-CBEE-41E8-99B9-25BC88D07514}" type="presOf" srcId="{C4212F39-9D64-4B82-B687-570F0BAD8581}" destId="{79FCF690-B934-415B-AA89-A998FE2EE185}" srcOrd="1" destOrd="0" presId="urn:microsoft.com/office/officeart/2005/8/layout/process2"/>
    <dgm:cxn modelId="{9457723C-8077-4657-B69E-6AF7C76C1BE8}" type="presOf" srcId="{BFA91DA5-9982-46D1-B647-BEEC78AE64F3}" destId="{823AB9B5-F97C-434C-BBE2-12FC7FF3D3CE}" srcOrd="1" destOrd="0" presId="urn:microsoft.com/office/officeart/2005/8/layout/process2"/>
    <dgm:cxn modelId="{90019A88-77B3-4FC6-B2D5-1EACDF2B735D}" srcId="{2AE5BA6E-50A4-4569-8F33-021917193A4C}" destId="{1B7DDB59-A1F1-460E-B3A7-9E1BE647F2BA}" srcOrd="1" destOrd="0" parTransId="{ED8EB445-DF7A-4089-AB37-F3A63B5543B9}" sibTransId="{C4212F39-9D64-4B82-B687-570F0BAD8581}"/>
    <dgm:cxn modelId="{AA5ABD45-CF7E-4130-B710-A7A78E82F036}" srcId="{2AE5BA6E-50A4-4569-8F33-021917193A4C}" destId="{8BF15472-2E1F-4784-9830-E73D0F59CCC2}" srcOrd="2" destOrd="0" parTransId="{2E00B343-A24F-4928-BA60-67055EF64B84}" sibTransId="{BFA91DA5-9982-46D1-B647-BEEC78AE64F3}"/>
    <dgm:cxn modelId="{A8004C7B-CE9F-4242-A508-46F34BD07E37}" type="presOf" srcId="{7545E8D5-3259-4E20-8904-7A62224D5BC8}" destId="{5D821456-949F-424F-8575-21DD9D7EE261}" srcOrd="0" destOrd="0" presId="urn:microsoft.com/office/officeart/2005/8/layout/process2"/>
    <dgm:cxn modelId="{2DDD42F4-468C-4C54-B444-691A5B835686}" type="presOf" srcId="{8BF15472-2E1F-4784-9830-E73D0F59CCC2}" destId="{6D592313-52AE-491F-AC67-02D9DD9B8E31}" srcOrd="0" destOrd="0" presId="urn:microsoft.com/office/officeart/2005/8/layout/process2"/>
    <dgm:cxn modelId="{6E214EF1-4BCC-4E8B-871F-F5CBCDD08140}" type="presOf" srcId="{A48ED728-F437-4817-A0BC-26A4F023EBCD}" destId="{1CDFF32C-45EA-4CDE-B1C7-617F1D39EEFE}" srcOrd="0" destOrd="0" presId="urn:microsoft.com/office/officeart/2005/8/layout/process2"/>
    <dgm:cxn modelId="{1A7DCAE5-87AF-4C42-B841-832848D0BC7C}" type="presOf" srcId="{7545E8D5-3259-4E20-8904-7A62224D5BC8}" destId="{BD121201-DAA7-4877-A944-90533413F5D1}" srcOrd="1" destOrd="0" presId="urn:microsoft.com/office/officeart/2005/8/layout/process2"/>
    <dgm:cxn modelId="{E4A34F5E-F0C4-4717-B4D2-D470473DB839}" srcId="{2AE5BA6E-50A4-4569-8F33-021917193A4C}" destId="{A48ED728-F437-4817-A0BC-26A4F023EBCD}" srcOrd="3" destOrd="0" parTransId="{49AE75D8-F22C-4B09-9DAA-CC792304D6ED}" sibTransId="{A0E0CBCE-741A-4AB7-841B-F57941619F4A}"/>
    <dgm:cxn modelId="{4BFA7092-C6F4-4906-AD8E-C04FF853BD47}" type="presOf" srcId="{2AE5BA6E-50A4-4569-8F33-021917193A4C}" destId="{47811C71-0256-4887-A141-BFDB7157B73C}" srcOrd="0" destOrd="0" presId="urn:microsoft.com/office/officeart/2005/8/layout/process2"/>
    <dgm:cxn modelId="{16F4B7F6-26A9-4EBB-A973-13A784C39049}" type="presOf" srcId="{1B7DDB59-A1F1-460E-B3A7-9E1BE647F2BA}" destId="{C36E5C74-8D4D-4284-A80A-C23214A31388}" srcOrd="0" destOrd="0" presId="urn:microsoft.com/office/officeart/2005/8/layout/process2"/>
    <dgm:cxn modelId="{C737F4E4-7C72-4FDC-9594-72ECF377771B}" type="presOf" srcId="{BFA91DA5-9982-46D1-B647-BEEC78AE64F3}" destId="{2B18E863-976C-4B51-8347-36984EF759C1}" srcOrd="0" destOrd="0" presId="urn:microsoft.com/office/officeart/2005/8/layout/process2"/>
    <dgm:cxn modelId="{0FDB5898-CB98-456A-A465-AAE74AA93698}" type="presParOf" srcId="{47811C71-0256-4887-A141-BFDB7157B73C}" destId="{B761EB45-178C-477B-83B3-C946C9293090}" srcOrd="0" destOrd="0" presId="urn:microsoft.com/office/officeart/2005/8/layout/process2"/>
    <dgm:cxn modelId="{72F7193E-196F-4CA1-8D7C-488D63AD6B59}" type="presParOf" srcId="{47811C71-0256-4887-A141-BFDB7157B73C}" destId="{5D821456-949F-424F-8575-21DD9D7EE261}" srcOrd="1" destOrd="0" presId="urn:microsoft.com/office/officeart/2005/8/layout/process2"/>
    <dgm:cxn modelId="{A99F5F97-A006-4C83-9F7F-35E120D19EE8}" type="presParOf" srcId="{5D821456-949F-424F-8575-21DD9D7EE261}" destId="{BD121201-DAA7-4877-A944-90533413F5D1}" srcOrd="0" destOrd="0" presId="urn:microsoft.com/office/officeart/2005/8/layout/process2"/>
    <dgm:cxn modelId="{BCD43214-5564-409F-B19A-754DA320D3AA}" type="presParOf" srcId="{47811C71-0256-4887-A141-BFDB7157B73C}" destId="{C36E5C74-8D4D-4284-A80A-C23214A31388}" srcOrd="2" destOrd="0" presId="urn:microsoft.com/office/officeart/2005/8/layout/process2"/>
    <dgm:cxn modelId="{12312A9B-07D5-4D46-B4B0-EB0FEF0B0191}" type="presParOf" srcId="{47811C71-0256-4887-A141-BFDB7157B73C}" destId="{260AF0B4-5747-44DC-92E7-08B39D6C8885}" srcOrd="3" destOrd="0" presId="urn:microsoft.com/office/officeart/2005/8/layout/process2"/>
    <dgm:cxn modelId="{BCDE50C7-6F77-44F3-AC29-11114F7C432A}" type="presParOf" srcId="{260AF0B4-5747-44DC-92E7-08B39D6C8885}" destId="{79FCF690-B934-415B-AA89-A998FE2EE185}" srcOrd="0" destOrd="0" presId="urn:microsoft.com/office/officeart/2005/8/layout/process2"/>
    <dgm:cxn modelId="{F3E90DAD-7688-498F-B053-F03C911771BF}" type="presParOf" srcId="{47811C71-0256-4887-A141-BFDB7157B73C}" destId="{6D592313-52AE-491F-AC67-02D9DD9B8E31}" srcOrd="4" destOrd="0" presId="urn:microsoft.com/office/officeart/2005/8/layout/process2"/>
    <dgm:cxn modelId="{07ED506D-FDE0-494F-A76C-B80C337173A5}" type="presParOf" srcId="{47811C71-0256-4887-A141-BFDB7157B73C}" destId="{2B18E863-976C-4B51-8347-36984EF759C1}" srcOrd="5" destOrd="0" presId="urn:microsoft.com/office/officeart/2005/8/layout/process2"/>
    <dgm:cxn modelId="{3C719CA2-A989-4AE4-8EBF-A97B4C71DF74}" type="presParOf" srcId="{2B18E863-976C-4B51-8347-36984EF759C1}" destId="{823AB9B5-F97C-434C-BBE2-12FC7FF3D3CE}" srcOrd="0" destOrd="0" presId="urn:microsoft.com/office/officeart/2005/8/layout/process2"/>
    <dgm:cxn modelId="{8934FBAC-5099-4AB2-BA42-EC135FED68BE}" type="presParOf" srcId="{47811C71-0256-4887-A141-BFDB7157B73C}" destId="{1CDFF32C-45EA-4CDE-B1C7-617F1D39EEF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12B9A-0CCC-42B5-9111-00180D74253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2D97CD7F-D3B7-48FF-9F29-799F304518D6}">
      <dgm:prSet phldrT="[Текст]" custT="1"/>
      <dgm:spPr/>
      <dgm:t>
        <a:bodyPr/>
        <a:lstStyle/>
        <a:p>
          <a:r>
            <a:rPr lang="ru-RU" sz="1800" b="1" dirty="0" smtClean="0"/>
            <a:t>Проверка</a:t>
          </a:r>
          <a:endParaRPr lang="ru-RU" sz="1800" b="1" dirty="0"/>
        </a:p>
      </dgm:t>
    </dgm:pt>
    <dgm:pt modelId="{9E52906B-0ACD-4CEB-AEE0-6AA2DBCF6DC5}" type="parTrans" cxnId="{D2337CEA-96B7-43AB-856B-D58B2DF78B51}">
      <dgm:prSet/>
      <dgm:spPr/>
    </dgm:pt>
    <dgm:pt modelId="{E2EEC241-55CD-4245-89C1-483C779E3550}" type="sibTrans" cxnId="{D2337CEA-96B7-43AB-856B-D58B2DF78B51}">
      <dgm:prSet/>
      <dgm:spPr/>
    </dgm:pt>
    <dgm:pt modelId="{A3AB122D-88DE-41A3-9EA1-81B023A708A3}">
      <dgm:prSet phldrT="[Текст]"/>
      <dgm:spPr/>
      <dgm:t>
        <a:bodyPr/>
        <a:lstStyle/>
        <a:p>
          <a:r>
            <a:rPr lang="ru-RU" b="1" dirty="0" smtClean="0"/>
            <a:t>Результат</a:t>
          </a:r>
          <a:endParaRPr lang="ru-RU" b="1" dirty="0"/>
        </a:p>
      </dgm:t>
    </dgm:pt>
    <dgm:pt modelId="{52FBDCCA-D790-4F8E-831E-1CCBD0FB082B}" type="parTrans" cxnId="{E313D9F5-9783-4C72-8DAD-7BE73E15D093}">
      <dgm:prSet/>
      <dgm:spPr/>
    </dgm:pt>
    <dgm:pt modelId="{6EBB284E-A083-4114-B02F-902D9A7775E2}" type="sibTrans" cxnId="{E313D9F5-9783-4C72-8DAD-7BE73E15D093}">
      <dgm:prSet/>
      <dgm:spPr/>
    </dgm:pt>
    <dgm:pt modelId="{E15E4633-979F-4A25-AF52-841617D4B2FF}">
      <dgm:prSet phldrT="[Текст]"/>
      <dgm:spPr/>
      <dgm:t>
        <a:bodyPr/>
        <a:lstStyle/>
        <a:p>
          <a:r>
            <a:rPr lang="ru-RU" b="1" dirty="0" smtClean="0"/>
            <a:t>Включить зажигание</a:t>
          </a:r>
          <a:endParaRPr lang="ru-RU" b="1" dirty="0"/>
        </a:p>
      </dgm:t>
    </dgm:pt>
    <dgm:pt modelId="{0CB3364B-E132-4275-8613-96904E9F3D6C}" type="parTrans" cxnId="{A4F370EB-6848-49B6-BB2A-EAC047E784BA}">
      <dgm:prSet/>
      <dgm:spPr/>
    </dgm:pt>
    <dgm:pt modelId="{6DD7CC8E-A0B9-4995-8FF4-0E4757AC1297}" type="sibTrans" cxnId="{A4F370EB-6848-49B6-BB2A-EAC047E784BA}">
      <dgm:prSet/>
      <dgm:spPr/>
    </dgm:pt>
    <dgm:pt modelId="{987EFAEE-BBF0-4B4A-92D9-A918EBB870D4}" type="pres">
      <dgm:prSet presAssocID="{FE012B9A-0CCC-42B5-9111-00180D742532}" presName="Name0" presStyleCnt="0">
        <dgm:presLayoutVars>
          <dgm:dir/>
          <dgm:resizeHandles val="exact"/>
        </dgm:presLayoutVars>
      </dgm:prSet>
      <dgm:spPr/>
    </dgm:pt>
    <dgm:pt modelId="{581FD329-6742-4E44-A5C8-6F3368F5D19D}" type="pres">
      <dgm:prSet presAssocID="{FE012B9A-0CCC-42B5-9111-00180D742532}" presName="fgShape" presStyleLbl="fgShp" presStyleIdx="0" presStyleCnt="1" custLinFactNeighborX="650" custLinFactNeighborY="-887"/>
      <dgm:spPr>
        <a:prstGeom prst="rightArrow">
          <a:avLst/>
        </a:prstGeom>
      </dgm:spPr>
    </dgm:pt>
    <dgm:pt modelId="{AB13273C-D161-4D45-A661-B13074F6BC9A}" type="pres">
      <dgm:prSet presAssocID="{FE012B9A-0CCC-42B5-9111-00180D742532}" presName="linComp" presStyleCnt="0"/>
      <dgm:spPr/>
    </dgm:pt>
    <dgm:pt modelId="{3CB5A3AB-85F2-4272-B8C0-268AB5825776}" type="pres">
      <dgm:prSet presAssocID="{2D97CD7F-D3B7-48FF-9F29-799F304518D6}" presName="compNode" presStyleCnt="0"/>
      <dgm:spPr/>
    </dgm:pt>
    <dgm:pt modelId="{28C8DB4C-805F-487E-A054-31C8383ECF06}" type="pres">
      <dgm:prSet presAssocID="{2D97CD7F-D3B7-48FF-9F29-799F304518D6}" presName="bkgdShape" presStyleLbl="node1" presStyleIdx="0" presStyleCnt="3"/>
      <dgm:spPr/>
      <dgm:t>
        <a:bodyPr/>
        <a:lstStyle/>
        <a:p>
          <a:endParaRPr lang="ru-RU"/>
        </a:p>
      </dgm:t>
    </dgm:pt>
    <dgm:pt modelId="{473CBF40-C127-462A-990B-B2108B2F35DE}" type="pres">
      <dgm:prSet presAssocID="{2D97CD7F-D3B7-48FF-9F29-799F304518D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D9F80-62DF-46AE-A1C5-3CC5529EF9B0}" type="pres">
      <dgm:prSet presAssocID="{2D97CD7F-D3B7-48FF-9F29-799F304518D6}" presName="invisiNode" presStyleLbl="node1" presStyleIdx="0" presStyleCnt="3"/>
      <dgm:spPr/>
    </dgm:pt>
    <dgm:pt modelId="{697120EB-014B-4996-B18E-BD7FC41E777D}" type="pres">
      <dgm:prSet presAssocID="{2D97CD7F-D3B7-48FF-9F29-799F304518D6}" presName="imagNode" presStyleLbl="fgImgPlace1" presStyleIdx="0" presStyleCnt="3"/>
      <dgm:spPr/>
    </dgm:pt>
    <dgm:pt modelId="{DCB451CD-23CB-4D67-B92F-BB2C931BDA73}" type="pres">
      <dgm:prSet presAssocID="{E2EEC241-55CD-4245-89C1-483C779E3550}" presName="sibTrans" presStyleLbl="sibTrans2D1" presStyleIdx="0" presStyleCnt="0"/>
      <dgm:spPr/>
    </dgm:pt>
    <dgm:pt modelId="{F1CC8FA4-17DB-4B0A-A608-A1C6B1EBAC1D}" type="pres">
      <dgm:prSet presAssocID="{A3AB122D-88DE-41A3-9EA1-81B023A708A3}" presName="compNode" presStyleCnt="0"/>
      <dgm:spPr/>
    </dgm:pt>
    <dgm:pt modelId="{CDA519DE-4B01-4CFE-A49C-F8ED3220A1CC}" type="pres">
      <dgm:prSet presAssocID="{A3AB122D-88DE-41A3-9EA1-81B023A708A3}" presName="bkgdShape" presStyleLbl="node1" presStyleIdx="1" presStyleCnt="3" custScaleY="0"/>
      <dgm:spPr/>
      <dgm:t>
        <a:bodyPr/>
        <a:lstStyle/>
        <a:p>
          <a:endParaRPr lang="ru-RU"/>
        </a:p>
      </dgm:t>
    </dgm:pt>
    <dgm:pt modelId="{12EDC390-4652-4A8F-9A68-22D87B28D740}" type="pres">
      <dgm:prSet presAssocID="{A3AB122D-88DE-41A3-9EA1-81B023A708A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490FD-604C-4D27-9B86-55886C295681}" type="pres">
      <dgm:prSet presAssocID="{A3AB122D-88DE-41A3-9EA1-81B023A708A3}" presName="invisiNode" presStyleLbl="node1" presStyleIdx="1" presStyleCnt="3"/>
      <dgm:spPr/>
    </dgm:pt>
    <dgm:pt modelId="{718483B0-D880-4E33-B7AE-726122F8FC37}" type="pres">
      <dgm:prSet presAssocID="{A3AB122D-88DE-41A3-9EA1-81B023A708A3}" presName="imagNode" presStyleLbl="fgImgPlace1" presStyleIdx="1" presStyleCnt="3"/>
      <dgm:spPr/>
    </dgm:pt>
    <dgm:pt modelId="{649DBF91-5D00-4B8B-B044-DE54715B66F0}" type="pres">
      <dgm:prSet presAssocID="{6EBB284E-A083-4114-B02F-902D9A7775E2}" presName="sibTrans" presStyleLbl="sibTrans2D1" presStyleIdx="0" presStyleCnt="0"/>
      <dgm:spPr/>
    </dgm:pt>
    <dgm:pt modelId="{DEAE676E-4F8F-449B-9943-CF6C5D7A5919}" type="pres">
      <dgm:prSet presAssocID="{E15E4633-979F-4A25-AF52-841617D4B2FF}" presName="compNode" presStyleCnt="0"/>
      <dgm:spPr/>
    </dgm:pt>
    <dgm:pt modelId="{1D6777AD-7968-4006-B88D-41BC2E860DF1}" type="pres">
      <dgm:prSet presAssocID="{E15E4633-979F-4A25-AF52-841617D4B2FF}" presName="bkgdShape" presStyleLbl="node1" presStyleIdx="2" presStyleCnt="3"/>
      <dgm:spPr/>
      <dgm:t>
        <a:bodyPr/>
        <a:lstStyle/>
        <a:p>
          <a:endParaRPr lang="ru-RU"/>
        </a:p>
      </dgm:t>
    </dgm:pt>
    <dgm:pt modelId="{EBFFAB50-C122-40AC-906B-75AED740FBC0}" type="pres">
      <dgm:prSet presAssocID="{E15E4633-979F-4A25-AF52-841617D4B2F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BC4B2-0C7F-48BE-8D0E-00604029D9B7}" type="pres">
      <dgm:prSet presAssocID="{E15E4633-979F-4A25-AF52-841617D4B2FF}" presName="invisiNode" presStyleLbl="node1" presStyleIdx="2" presStyleCnt="3"/>
      <dgm:spPr/>
    </dgm:pt>
    <dgm:pt modelId="{28AF4DC6-5AB7-4F72-87D3-BDB077E0D869}" type="pres">
      <dgm:prSet presAssocID="{E15E4633-979F-4A25-AF52-841617D4B2FF}" presName="imagNode" presStyleLbl="fgImgPlace1" presStyleIdx="2" presStyleCnt="3"/>
      <dgm:spPr/>
    </dgm:pt>
  </dgm:ptLst>
  <dgm:cxnLst>
    <dgm:cxn modelId="{2133A1B8-5E16-474A-A385-B80B21DEBF7F}" type="presOf" srcId="{E15E4633-979F-4A25-AF52-841617D4B2FF}" destId="{1D6777AD-7968-4006-B88D-41BC2E860DF1}" srcOrd="0" destOrd="0" presId="urn:microsoft.com/office/officeart/2005/8/layout/hList7"/>
    <dgm:cxn modelId="{ED5F2058-34BC-4615-A219-634F6910C016}" type="presOf" srcId="{A3AB122D-88DE-41A3-9EA1-81B023A708A3}" destId="{12EDC390-4652-4A8F-9A68-22D87B28D740}" srcOrd="1" destOrd="0" presId="urn:microsoft.com/office/officeart/2005/8/layout/hList7"/>
    <dgm:cxn modelId="{1279019C-2B05-4876-84F8-9FAA46DBD41C}" type="presOf" srcId="{E15E4633-979F-4A25-AF52-841617D4B2FF}" destId="{EBFFAB50-C122-40AC-906B-75AED740FBC0}" srcOrd="1" destOrd="0" presId="urn:microsoft.com/office/officeart/2005/8/layout/hList7"/>
    <dgm:cxn modelId="{D2337CEA-96B7-43AB-856B-D58B2DF78B51}" srcId="{FE012B9A-0CCC-42B5-9111-00180D742532}" destId="{2D97CD7F-D3B7-48FF-9F29-799F304518D6}" srcOrd="0" destOrd="0" parTransId="{9E52906B-0ACD-4CEB-AEE0-6AA2DBCF6DC5}" sibTransId="{E2EEC241-55CD-4245-89C1-483C779E3550}"/>
    <dgm:cxn modelId="{B9A1DF54-EAA9-47D8-AA7F-ED9B6E70DAD7}" type="presOf" srcId="{2D97CD7F-D3B7-48FF-9F29-799F304518D6}" destId="{473CBF40-C127-462A-990B-B2108B2F35DE}" srcOrd="1" destOrd="0" presId="urn:microsoft.com/office/officeart/2005/8/layout/hList7"/>
    <dgm:cxn modelId="{A82198D6-0F38-42E0-8335-9F17DADC53D6}" type="presOf" srcId="{2D97CD7F-D3B7-48FF-9F29-799F304518D6}" destId="{28C8DB4C-805F-487E-A054-31C8383ECF06}" srcOrd="0" destOrd="0" presId="urn:microsoft.com/office/officeart/2005/8/layout/hList7"/>
    <dgm:cxn modelId="{E2AE75D9-CD31-4E51-9AEC-A2CCA5620040}" type="presOf" srcId="{6EBB284E-A083-4114-B02F-902D9A7775E2}" destId="{649DBF91-5D00-4B8B-B044-DE54715B66F0}" srcOrd="0" destOrd="0" presId="urn:microsoft.com/office/officeart/2005/8/layout/hList7"/>
    <dgm:cxn modelId="{192A01F8-7877-4DE4-A232-C62B07F13412}" type="presOf" srcId="{FE012B9A-0CCC-42B5-9111-00180D742532}" destId="{987EFAEE-BBF0-4B4A-92D9-A918EBB870D4}" srcOrd="0" destOrd="0" presId="urn:microsoft.com/office/officeart/2005/8/layout/hList7"/>
    <dgm:cxn modelId="{A4F370EB-6848-49B6-BB2A-EAC047E784BA}" srcId="{FE012B9A-0CCC-42B5-9111-00180D742532}" destId="{E15E4633-979F-4A25-AF52-841617D4B2FF}" srcOrd="2" destOrd="0" parTransId="{0CB3364B-E132-4275-8613-96904E9F3D6C}" sibTransId="{6DD7CC8E-A0B9-4995-8FF4-0E4757AC1297}"/>
    <dgm:cxn modelId="{E313D9F5-9783-4C72-8DAD-7BE73E15D093}" srcId="{FE012B9A-0CCC-42B5-9111-00180D742532}" destId="{A3AB122D-88DE-41A3-9EA1-81B023A708A3}" srcOrd="1" destOrd="0" parTransId="{52FBDCCA-D790-4F8E-831E-1CCBD0FB082B}" sibTransId="{6EBB284E-A083-4114-B02F-902D9A7775E2}"/>
    <dgm:cxn modelId="{2DB3BAB2-14B1-40AE-854F-1BC20048DB14}" type="presOf" srcId="{E2EEC241-55CD-4245-89C1-483C779E3550}" destId="{DCB451CD-23CB-4D67-B92F-BB2C931BDA73}" srcOrd="0" destOrd="0" presId="urn:microsoft.com/office/officeart/2005/8/layout/hList7"/>
    <dgm:cxn modelId="{EDB676C1-38A7-4790-A950-711E222F00FD}" type="presOf" srcId="{A3AB122D-88DE-41A3-9EA1-81B023A708A3}" destId="{CDA519DE-4B01-4CFE-A49C-F8ED3220A1CC}" srcOrd="0" destOrd="0" presId="urn:microsoft.com/office/officeart/2005/8/layout/hList7"/>
    <dgm:cxn modelId="{B3470128-4F29-44C0-BB5B-C6BDF7E7B664}" type="presParOf" srcId="{987EFAEE-BBF0-4B4A-92D9-A918EBB870D4}" destId="{581FD329-6742-4E44-A5C8-6F3368F5D19D}" srcOrd="0" destOrd="0" presId="urn:microsoft.com/office/officeart/2005/8/layout/hList7"/>
    <dgm:cxn modelId="{1334CFBB-0CA1-43AA-808F-443E166B569B}" type="presParOf" srcId="{987EFAEE-BBF0-4B4A-92D9-A918EBB870D4}" destId="{AB13273C-D161-4D45-A661-B13074F6BC9A}" srcOrd="1" destOrd="0" presId="urn:microsoft.com/office/officeart/2005/8/layout/hList7"/>
    <dgm:cxn modelId="{8F08B891-E606-49AC-AE32-25B6F991F676}" type="presParOf" srcId="{AB13273C-D161-4D45-A661-B13074F6BC9A}" destId="{3CB5A3AB-85F2-4272-B8C0-268AB5825776}" srcOrd="0" destOrd="0" presId="urn:microsoft.com/office/officeart/2005/8/layout/hList7"/>
    <dgm:cxn modelId="{1F5ECCF3-5F60-4D09-9E77-18241D3018C9}" type="presParOf" srcId="{3CB5A3AB-85F2-4272-B8C0-268AB5825776}" destId="{28C8DB4C-805F-487E-A054-31C8383ECF06}" srcOrd="0" destOrd="0" presId="urn:microsoft.com/office/officeart/2005/8/layout/hList7"/>
    <dgm:cxn modelId="{817F0C06-44FB-4277-A67D-C1EDB38C4ABC}" type="presParOf" srcId="{3CB5A3AB-85F2-4272-B8C0-268AB5825776}" destId="{473CBF40-C127-462A-990B-B2108B2F35DE}" srcOrd="1" destOrd="0" presId="urn:microsoft.com/office/officeart/2005/8/layout/hList7"/>
    <dgm:cxn modelId="{12AB088E-6123-4DBD-9891-9D100F2CAE69}" type="presParOf" srcId="{3CB5A3AB-85F2-4272-B8C0-268AB5825776}" destId="{7CFD9F80-62DF-46AE-A1C5-3CC5529EF9B0}" srcOrd="2" destOrd="0" presId="urn:microsoft.com/office/officeart/2005/8/layout/hList7"/>
    <dgm:cxn modelId="{80D2521E-4E24-4AC4-9F30-733C00DCA904}" type="presParOf" srcId="{3CB5A3AB-85F2-4272-B8C0-268AB5825776}" destId="{697120EB-014B-4996-B18E-BD7FC41E777D}" srcOrd="3" destOrd="0" presId="urn:microsoft.com/office/officeart/2005/8/layout/hList7"/>
    <dgm:cxn modelId="{10C26D5E-718C-4D95-856C-530C5281AB0B}" type="presParOf" srcId="{AB13273C-D161-4D45-A661-B13074F6BC9A}" destId="{DCB451CD-23CB-4D67-B92F-BB2C931BDA73}" srcOrd="1" destOrd="0" presId="urn:microsoft.com/office/officeart/2005/8/layout/hList7"/>
    <dgm:cxn modelId="{436E9C42-ACED-416D-8B2C-1C5B6BE64FEA}" type="presParOf" srcId="{AB13273C-D161-4D45-A661-B13074F6BC9A}" destId="{F1CC8FA4-17DB-4B0A-A608-A1C6B1EBAC1D}" srcOrd="2" destOrd="0" presId="urn:microsoft.com/office/officeart/2005/8/layout/hList7"/>
    <dgm:cxn modelId="{D845109E-994D-46E8-8DF4-F17BE927EB33}" type="presParOf" srcId="{F1CC8FA4-17DB-4B0A-A608-A1C6B1EBAC1D}" destId="{CDA519DE-4B01-4CFE-A49C-F8ED3220A1CC}" srcOrd="0" destOrd="0" presId="urn:microsoft.com/office/officeart/2005/8/layout/hList7"/>
    <dgm:cxn modelId="{E0A60FBD-86F7-40FB-AA73-23B820D3113D}" type="presParOf" srcId="{F1CC8FA4-17DB-4B0A-A608-A1C6B1EBAC1D}" destId="{12EDC390-4652-4A8F-9A68-22D87B28D740}" srcOrd="1" destOrd="0" presId="urn:microsoft.com/office/officeart/2005/8/layout/hList7"/>
    <dgm:cxn modelId="{90D49024-0E55-4AD6-9E4F-366EEFE86E8A}" type="presParOf" srcId="{F1CC8FA4-17DB-4B0A-A608-A1C6B1EBAC1D}" destId="{D1E490FD-604C-4D27-9B86-55886C295681}" srcOrd="2" destOrd="0" presId="urn:microsoft.com/office/officeart/2005/8/layout/hList7"/>
    <dgm:cxn modelId="{3B501C55-F3DD-4BA2-99E3-75EF7441F5EC}" type="presParOf" srcId="{F1CC8FA4-17DB-4B0A-A608-A1C6B1EBAC1D}" destId="{718483B0-D880-4E33-B7AE-726122F8FC37}" srcOrd="3" destOrd="0" presId="urn:microsoft.com/office/officeart/2005/8/layout/hList7"/>
    <dgm:cxn modelId="{D87A2372-ABA3-4082-A534-6FA79F216780}" type="presParOf" srcId="{AB13273C-D161-4D45-A661-B13074F6BC9A}" destId="{649DBF91-5D00-4B8B-B044-DE54715B66F0}" srcOrd="3" destOrd="0" presId="urn:microsoft.com/office/officeart/2005/8/layout/hList7"/>
    <dgm:cxn modelId="{A9B8FBF6-D1DF-4838-A36F-D85F77CA4B24}" type="presParOf" srcId="{AB13273C-D161-4D45-A661-B13074F6BC9A}" destId="{DEAE676E-4F8F-449B-9943-CF6C5D7A5919}" srcOrd="4" destOrd="0" presId="urn:microsoft.com/office/officeart/2005/8/layout/hList7"/>
    <dgm:cxn modelId="{5FE039F1-D486-4712-BC34-04B23C0DF821}" type="presParOf" srcId="{DEAE676E-4F8F-449B-9943-CF6C5D7A5919}" destId="{1D6777AD-7968-4006-B88D-41BC2E860DF1}" srcOrd="0" destOrd="0" presId="urn:microsoft.com/office/officeart/2005/8/layout/hList7"/>
    <dgm:cxn modelId="{5751AA54-1163-4848-85DE-F7FE0C89F55B}" type="presParOf" srcId="{DEAE676E-4F8F-449B-9943-CF6C5D7A5919}" destId="{EBFFAB50-C122-40AC-906B-75AED740FBC0}" srcOrd="1" destOrd="0" presId="urn:microsoft.com/office/officeart/2005/8/layout/hList7"/>
    <dgm:cxn modelId="{CAF7713E-B71C-4B7C-B94F-9DF6A2317ECA}" type="presParOf" srcId="{DEAE676E-4F8F-449B-9943-CF6C5D7A5919}" destId="{1F4BC4B2-0C7F-48BE-8D0E-00604029D9B7}" srcOrd="2" destOrd="0" presId="urn:microsoft.com/office/officeart/2005/8/layout/hList7"/>
    <dgm:cxn modelId="{024B099E-2259-429E-BF4B-6E70A7EE9A50}" type="presParOf" srcId="{DEAE676E-4F8F-449B-9943-CF6C5D7A5919}" destId="{28AF4DC6-5AB7-4F72-87D3-BDB077E0D8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811355-F1F0-4E7C-B493-7E96C012416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B9DC3F8-7976-47F9-93C5-D14903BAD453}">
      <dgm:prSet phldrT="[Текст]"/>
      <dgm:spPr/>
      <dgm:t>
        <a:bodyPr/>
        <a:lstStyle/>
        <a:p>
          <a:r>
            <a:rPr lang="ru-RU" dirty="0" smtClean="0"/>
            <a:t>Проверка выдоха</a:t>
          </a:r>
          <a:endParaRPr lang="ru-RU" dirty="0"/>
        </a:p>
      </dgm:t>
    </dgm:pt>
    <dgm:pt modelId="{34F9C8A6-8BF9-4C35-8E40-D0191D2AA1EF}" type="parTrans" cxnId="{D5EC9F2D-1ED1-43CE-AA5B-7ADBE93C6EE3}">
      <dgm:prSet/>
      <dgm:spPr/>
      <dgm:t>
        <a:bodyPr/>
        <a:lstStyle/>
        <a:p>
          <a:endParaRPr lang="ru-RU"/>
        </a:p>
      </dgm:t>
    </dgm:pt>
    <dgm:pt modelId="{E3713DBC-8A7D-40D5-9A52-5FB1916A5ABF}" type="sibTrans" cxnId="{D5EC9F2D-1ED1-43CE-AA5B-7ADBE93C6EE3}">
      <dgm:prSet/>
      <dgm:spPr/>
      <dgm:t>
        <a:bodyPr/>
        <a:lstStyle/>
        <a:p>
          <a:endParaRPr lang="ru-RU"/>
        </a:p>
      </dgm:t>
    </dgm:pt>
    <dgm:pt modelId="{BA194EDF-EC0D-475A-A0FF-EAF60768DA01}">
      <dgm:prSet phldrT="[Текст]"/>
      <dgm:spPr/>
      <dgm:t>
        <a:bodyPr/>
        <a:lstStyle/>
        <a:p>
          <a:r>
            <a:rPr lang="ru-RU" dirty="0" smtClean="0"/>
            <a:t>Результат</a:t>
          </a:r>
          <a:endParaRPr lang="ru-RU" dirty="0"/>
        </a:p>
      </dgm:t>
    </dgm:pt>
    <dgm:pt modelId="{983876B3-6B15-44BA-B110-21D0D4E70A5A}" type="parTrans" cxnId="{2B788725-C44C-4462-99E3-890BF7397722}">
      <dgm:prSet/>
      <dgm:spPr/>
      <dgm:t>
        <a:bodyPr/>
        <a:lstStyle/>
        <a:p>
          <a:endParaRPr lang="ru-RU"/>
        </a:p>
      </dgm:t>
    </dgm:pt>
    <dgm:pt modelId="{144B9E83-D68D-463B-ABC4-904A66137FAA}" type="sibTrans" cxnId="{2B788725-C44C-4462-99E3-890BF7397722}">
      <dgm:prSet/>
      <dgm:spPr/>
      <dgm:t>
        <a:bodyPr/>
        <a:lstStyle/>
        <a:p>
          <a:endParaRPr lang="ru-RU"/>
        </a:p>
      </dgm:t>
    </dgm:pt>
    <dgm:pt modelId="{923D10AB-1B66-41F4-9EB4-7848EEDA79C7}">
      <dgm:prSet phldrT="[Текст]"/>
      <dgm:spPr/>
      <dgm:t>
        <a:bodyPr/>
        <a:lstStyle/>
        <a:p>
          <a:r>
            <a:rPr lang="ru-RU" dirty="0" smtClean="0"/>
            <a:t>Водитель включает зажигание и заводит двигатель</a:t>
          </a:r>
          <a:endParaRPr lang="ru-RU" dirty="0"/>
        </a:p>
      </dgm:t>
    </dgm:pt>
    <dgm:pt modelId="{882AC038-0E19-42EF-BCA7-E4A1A85E3C12}" type="parTrans" cxnId="{D7F6B732-2791-4F29-8C72-15FB4CF7C899}">
      <dgm:prSet/>
      <dgm:spPr/>
      <dgm:t>
        <a:bodyPr/>
        <a:lstStyle/>
        <a:p>
          <a:endParaRPr lang="ru-RU"/>
        </a:p>
      </dgm:t>
    </dgm:pt>
    <dgm:pt modelId="{4672813C-6838-4135-BE30-184C4948BB48}" type="sibTrans" cxnId="{D7F6B732-2791-4F29-8C72-15FB4CF7C899}">
      <dgm:prSet/>
      <dgm:spPr/>
      <dgm:t>
        <a:bodyPr/>
        <a:lstStyle/>
        <a:p>
          <a:endParaRPr lang="ru-RU"/>
        </a:p>
      </dgm:t>
    </dgm:pt>
    <dgm:pt modelId="{B259BD9E-813B-4DBB-BB2C-37366A0A1ECA}" type="pres">
      <dgm:prSet presAssocID="{A0811355-F1F0-4E7C-B493-7E96C012416F}" presName="linearFlow" presStyleCnt="0">
        <dgm:presLayoutVars>
          <dgm:resizeHandles val="exact"/>
        </dgm:presLayoutVars>
      </dgm:prSet>
      <dgm:spPr/>
    </dgm:pt>
    <dgm:pt modelId="{71747D43-FE8A-4BAE-A428-A8FA760F600B}" type="pres">
      <dgm:prSet presAssocID="{CB9DC3F8-7976-47F9-93C5-D14903BAD4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E150A-4A25-461E-B9E7-1911AB0CD4A1}" type="pres">
      <dgm:prSet presAssocID="{E3713DBC-8A7D-40D5-9A52-5FB1916A5AB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2DECFFB-5F06-445D-A4C5-54C60F5AA189}" type="pres">
      <dgm:prSet presAssocID="{E3713DBC-8A7D-40D5-9A52-5FB1916A5AB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B0CFE92-3119-4362-A170-F0B8B8CFF099}" type="pres">
      <dgm:prSet presAssocID="{BA194EDF-EC0D-475A-A0FF-EAF60768DA01}" presName="node" presStyleLbl="node1" presStyleIdx="1" presStyleCnt="3" custLinFactNeighborX="-274" custLinFactNeighborY="10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1B5C4-C204-48E8-AD85-0D028B81D48C}" type="pres">
      <dgm:prSet presAssocID="{144B9E83-D68D-463B-ABC4-904A66137FA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636A3CF-9A84-4347-96C3-B4380789A3AF}" type="pres">
      <dgm:prSet presAssocID="{144B9E83-D68D-463B-ABC4-904A66137FA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42126B3-B043-4914-8236-01D76CBC5D61}" type="pres">
      <dgm:prSet presAssocID="{923D10AB-1B66-41F4-9EB4-7848EEDA79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311CF-FB91-4E01-9130-88154EE51CC0}" type="presOf" srcId="{923D10AB-1B66-41F4-9EB4-7848EEDA79C7}" destId="{442126B3-B043-4914-8236-01D76CBC5D61}" srcOrd="0" destOrd="0" presId="urn:microsoft.com/office/officeart/2005/8/layout/process2"/>
    <dgm:cxn modelId="{D5EC9F2D-1ED1-43CE-AA5B-7ADBE93C6EE3}" srcId="{A0811355-F1F0-4E7C-B493-7E96C012416F}" destId="{CB9DC3F8-7976-47F9-93C5-D14903BAD453}" srcOrd="0" destOrd="0" parTransId="{34F9C8A6-8BF9-4C35-8E40-D0191D2AA1EF}" sibTransId="{E3713DBC-8A7D-40D5-9A52-5FB1916A5ABF}"/>
    <dgm:cxn modelId="{0A66ECC7-3EFF-48FE-8FE9-B844241779F1}" type="presOf" srcId="{BA194EDF-EC0D-475A-A0FF-EAF60768DA01}" destId="{CB0CFE92-3119-4362-A170-F0B8B8CFF099}" srcOrd="0" destOrd="0" presId="urn:microsoft.com/office/officeart/2005/8/layout/process2"/>
    <dgm:cxn modelId="{D478B3E5-3A7F-436F-93AE-7D056272CA2F}" type="presOf" srcId="{E3713DBC-8A7D-40D5-9A52-5FB1916A5ABF}" destId="{9C2E150A-4A25-461E-B9E7-1911AB0CD4A1}" srcOrd="0" destOrd="0" presId="urn:microsoft.com/office/officeart/2005/8/layout/process2"/>
    <dgm:cxn modelId="{76B1A31B-A8B5-411E-A7DF-0A63014F498F}" type="presOf" srcId="{144B9E83-D68D-463B-ABC4-904A66137FAA}" destId="{E721B5C4-C204-48E8-AD85-0D028B81D48C}" srcOrd="0" destOrd="0" presId="urn:microsoft.com/office/officeart/2005/8/layout/process2"/>
    <dgm:cxn modelId="{F1DC1192-8DC4-4A07-9E93-E30A6CD78C7C}" type="presOf" srcId="{E3713DBC-8A7D-40D5-9A52-5FB1916A5ABF}" destId="{92DECFFB-5F06-445D-A4C5-54C60F5AA189}" srcOrd="1" destOrd="0" presId="urn:microsoft.com/office/officeart/2005/8/layout/process2"/>
    <dgm:cxn modelId="{2B788725-C44C-4462-99E3-890BF7397722}" srcId="{A0811355-F1F0-4E7C-B493-7E96C012416F}" destId="{BA194EDF-EC0D-475A-A0FF-EAF60768DA01}" srcOrd="1" destOrd="0" parTransId="{983876B3-6B15-44BA-B110-21D0D4E70A5A}" sibTransId="{144B9E83-D68D-463B-ABC4-904A66137FAA}"/>
    <dgm:cxn modelId="{D7F6B732-2791-4F29-8C72-15FB4CF7C899}" srcId="{A0811355-F1F0-4E7C-B493-7E96C012416F}" destId="{923D10AB-1B66-41F4-9EB4-7848EEDA79C7}" srcOrd="2" destOrd="0" parTransId="{882AC038-0E19-42EF-BCA7-E4A1A85E3C12}" sibTransId="{4672813C-6838-4135-BE30-184C4948BB48}"/>
    <dgm:cxn modelId="{CFDE76C3-A1A0-40DF-BF16-1B38CC2A1288}" type="presOf" srcId="{CB9DC3F8-7976-47F9-93C5-D14903BAD453}" destId="{71747D43-FE8A-4BAE-A428-A8FA760F600B}" srcOrd="0" destOrd="0" presId="urn:microsoft.com/office/officeart/2005/8/layout/process2"/>
    <dgm:cxn modelId="{9706D3DD-EA4A-4894-A83C-692ECAAD4E83}" type="presOf" srcId="{A0811355-F1F0-4E7C-B493-7E96C012416F}" destId="{B259BD9E-813B-4DBB-BB2C-37366A0A1ECA}" srcOrd="0" destOrd="0" presId="urn:microsoft.com/office/officeart/2005/8/layout/process2"/>
    <dgm:cxn modelId="{D672A875-FA4F-4B97-8A4A-9A6F17A3D1C4}" type="presOf" srcId="{144B9E83-D68D-463B-ABC4-904A66137FAA}" destId="{7636A3CF-9A84-4347-96C3-B4380789A3AF}" srcOrd="1" destOrd="0" presId="urn:microsoft.com/office/officeart/2005/8/layout/process2"/>
    <dgm:cxn modelId="{96C3B9D1-01E7-4E0F-9DE5-B1F2ABE0DC08}" type="presParOf" srcId="{B259BD9E-813B-4DBB-BB2C-37366A0A1ECA}" destId="{71747D43-FE8A-4BAE-A428-A8FA760F600B}" srcOrd="0" destOrd="0" presId="urn:microsoft.com/office/officeart/2005/8/layout/process2"/>
    <dgm:cxn modelId="{EC90439D-3E0D-45B6-9F90-E2A54DCAEDDF}" type="presParOf" srcId="{B259BD9E-813B-4DBB-BB2C-37366A0A1ECA}" destId="{9C2E150A-4A25-461E-B9E7-1911AB0CD4A1}" srcOrd="1" destOrd="0" presId="urn:microsoft.com/office/officeart/2005/8/layout/process2"/>
    <dgm:cxn modelId="{0DE7CE0F-99B5-470F-84BD-88812D36B3EA}" type="presParOf" srcId="{9C2E150A-4A25-461E-B9E7-1911AB0CD4A1}" destId="{92DECFFB-5F06-445D-A4C5-54C60F5AA189}" srcOrd="0" destOrd="0" presId="urn:microsoft.com/office/officeart/2005/8/layout/process2"/>
    <dgm:cxn modelId="{3154D698-A32B-423E-A20B-E4850EAD8B50}" type="presParOf" srcId="{B259BD9E-813B-4DBB-BB2C-37366A0A1ECA}" destId="{CB0CFE92-3119-4362-A170-F0B8B8CFF099}" srcOrd="2" destOrd="0" presId="urn:microsoft.com/office/officeart/2005/8/layout/process2"/>
    <dgm:cxn modelId="{FC60183D-C647-44CD-AC92-02DBBD9E6027}" type="presParOf" srcId="{B259BD9E-813B-4DBB-BB2C-37366A0A1ECA}" destId="{E721B5C4-C204-48E8-AD85-0D028B81D48C}" srcOrd="3" destOrd="0" presId="urn:microsoft.com/office/officeart/2005/8/layout/process2"/>
    <dgm:cxn modelId="{10AC46C2-00F5-4F34-AF33-F246DDE75B54}" type="presParOf" srcId="{E721B5C4-C204-48E8-AD85-0D028B81D48C}" destId="{7636A3CF-9A84-4347-96C3-B4380789A3AF}" srcOrd="0" destOrd="0" presId="urn:microsoft.com/office/officeart/2005/8/layout/process2"/>
    <dgm:cxn modelId="{6A6A60FF-AEBB-4272-A60C-B2CF7D024730}" type="presParOf" srcId="{B259BD9E-813B-4DBB-BB2C-37366A0A1ECA}" destId="{442126B3-B043-4914-8236-01D76CBC5D6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44725F-596A-43E7-B2BB-91B4A25481CC}">
      <dsp:nvSpPr>
        <dsp:cNvPr id="0" name=""/>
        <dsp:cNvSpPr/>
      </dsp:nvSpPr>
      <dsp:spPr>
        <a:xfrm>
          <a:off x="847" y="0"/>
          <a:ext cx="131924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старт</a:t>
          </a:r>
          <a:endParaRPr lang="ru-RU" sz="3000" kern="1200" dirty="0"/>
        </a:p>
      </dsp:txBody>
      <dsp:txXfrm>
        <a:off x="847" y="1810385"/>
        <a:ext cx="1319249" cy="1810385"/>
      </dsp:txXfrm>
    </dsp:sp>
    <dsp:sp modelId="{0BA75668-A36B-4068-92BB-44EDDF03D185}">
      <dsp:nvSpPr>
        <dsp:cNvPr id="0" name=""/>
        <dsp:cNvSpPr/>
      </dsp:nvSpPr>
      <dsp:spPr>
        <a:xfrm>
          <a:off x="40425" y="271557"/>
          <a:ext cx="1240094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F6493-CF7C-4E1D-A7C7-929606E82E8E}">
      <dsp:nvSpPr>
        <dsp:cNvPr id="0" name=""/>
        <dsp:cNvSpPr/>
      </dsp:nvSpPr>
      <dsp:spPr>
        <a:xfrm>
          <a:off x="1359675" y="0"/>
          <a:ext cx="131924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готов</a:t>
          </a:r>
          <a:endParaRPr lang="ru-RU" sz="3000" kern="1200" dirty="0"/>
        </a:p>
      </dsp:txBody>
      <dsp:txXfrm>
        <a:off x="1359675" y="1810385"/>
        <a:ext cx="1319249" cy="1810385"/>
      </dsp:txXfrm>
    </dsp:sp>
    <dsp:sp modelId="{51D677E8-2D90-4F74-B89B-A0481A98C3BA}">
      <dsp:nvSpPr>
        <dsp:cNvPr id="0" name=""/>
        <dsp:cNvSpPr/>
      </dsp:nvSpPr>
      <dsp:spPr>
        <a:xfrm>
          <a:off x="1399252" y="271557"/>
          <a:ext cx="1240094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C8650-FDE9-4662-9F2C-96FCD61D2538}">
      <dsp:nvSpPr>
        <dsp:cNvPr id="0" name=""/>
        <dsp:cNvSpPr/>
      </dsp:nvSpPr>
      <dsp:spPr>
        <a:xfrm>
          <a:off x="2718502" y="0"/>
          <a:ext cx="131924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тест</a:t>
          </a:r>
          <a:endParaRPr lang="ru-RU" sz="3000" kern="1200" dirty="0"/>
        </a:p>
      </dsp:txBody>
      <dsp:txXfrm>
        <a:off x="2718502" y="1810385"/>
        <a:ext cx="1319249" cy="1810385"/>
      </dsp:txXfrm>
    </dsp:sp>
    <dsp:sp modelId="{B370FCB6-B789-449D-B12C-A4E30862BC43}">
      <dsp:nvSpPr>
        <dsp:cNvPr id="0" name=""/>
        <dsp:cNvSpPr/>
      </dsp:nvSpPr>
      <dsp:spPr>
        <a:xfrm>
          <a:off x="2758079" y="271557"/>
          <a:ext cx="1240094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2E420-8319-4AAB-A568-56A02C338A9C}">
      <dsp:nvSpPr>
        <dsp:cNvPr id="0" name=""/>
        <dsp:cNvSpPr/>
      </dsp:nvSpPr>
      <dsp:spPr>
        <a:xfrm>
          <a:off x="185694" y="3614748"/>
          <a:ext cx="3715512" cy="67889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61EB45-178C-477B-83B3-C946C9293090}">
      <dsp:nvSpPr>
        <dsp:cNvPr id="0" name=""/>
        <dsp:cNvSpPr/>
      </dsp:nvSpPr>
      <dsp:spPr>
        <a:xfrm>
          <a:off x="845587" y="33342"/>
          <a:ext cx="2334631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Включение бортовой сети автомобиля</a:t>
          </a:r>
          <a:endParaRPr lang="ru-RU" sz="1800" kern="1200" dirty="0"/>
        </a:p>
      </dsp:txBody>
      <dsp:txXfrm>
        <a:off x="845587" y="33342"/>
        <a:ext cx="2334631" cy="822098"/>
      </dsp:txXfrm>
    </dsp:sp>
    <dsp:sp modelId="{5D821456-949F-424F-8575-21DD9D7EE261}">
      <dsp:nvSpPr>
        <dsp:cNvPr id="0" name=""/>
        <dsp:cNvSpPr/>
      </dsp:nvSpPr>
      <dsp:spPr>
        <a:xfrm rot="5381705">
          <a:off x="1873630" y="860427"/>
          <a:ext cx="284941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381705">
        <a:off x="1873630" y="860427"/>
        <a:ext cx="284941" cy="369944"/>
      </dsp:txXfrm>
    </dsp:sp>
    <dsp:sp modelId="{C36E5C74-8D4D-4284-A80A-C23214A31388}">
      <dsp:nvSpPr>
        <dsp:cNvPr id="0" name=""/>
        <dsp:cNvSpPr/>
      </dsp:nvSpPr>
      <dsp:spPr>
        <a:xfrm>
          <a:off x="851984" y="1235358"/>
          <a:ext cx="2334631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Алкозамок</a:t>
          </a:r>
          <a:r>
            <a:rPr lang="ru-RU" sz="1800" kern="1200" dirty="0" smtClean="0"/>
            <a:t>» активизируется</a:t>
          </a:r>
          <a:endParaRPr lang="ru-RU" sz="1800" kern="1200" dirty="0"/>
        </a:p>
      </dsp:txBody>
      <dsp:txXfrm>
        <a:off x="851984" y="1235358"/>
        <a:ext cx="2334631" cy="822098"/>
      </dsp:txXfrm>
    </dsp:sp>
    <dsp:sp modelId="{260AF0B4-5747-44DC-92E7-08B39D6C8885}">
      <dsp:nvSpPr>
        <dsp:cNvPr id="0" name=""/>
        <dsp:cNvSpPr/>
      </dsp:nvSpPr>
      <dsp:spPr>
        <a:xfrm rot="5400000">
          <a:off x="18651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1865156" y="2078009"/>
        <a:ext cx="308287" cy="369944"/>
      </dsp:txXfrm>
    </dsp:sp>
    <dsp:sp modelId="{6D592313-52AE-491F-AC67-02D9DD9B8E31}">
      <dsp:nvSpPr>
        <dsp:cNvPr id="0" name=""/>
        <dsp:cNvSpPr/>
      </dsp:nvSpPr>
      <dsp:spPr>
        <a:xfrm>
          <a:off x="851984" y="2468506"/>
          <a:ext cx="2334631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Алкометр</a:t>
          </a:r>
          <a:r>
            <a:rPr lang="ru-RU" sz="1800" kern="1200" dirty="0" smtClean="0"/>
            <a:t> предлагает водителю пройти тест</a:t>
          </a:r>
          <a:endParaRPr lang="ru-RU" sz="1800" kern="1200" dirty="0"/>
        </a:p>
      </dsp:txBody>
      <dsp:txXfrm>
        <a:off x="851984" y="2468506"/>
        <a:ext cx="2334631" cy="822098"/>
      </dsp:txXfrm>
    </dsp:sp>
    <dsp:sp modelId="{2B18E863-976C-4B51-8347-36984EF759C1}">
      <dsp:nvSpPr>
        <dsp:cNvPr id="0" name=""/>
        <dsp:cNvSpPr/>
      </dsp:nvSpPr>
      <dsp:spPr>
        <a:xfrm rot="5400000">
          <a:off x="18651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00000">
        <a:off x="1865156" y="3311157"/>
        <a:ext cx="308287" cy="369944"/>
      </dsp:txXfrm>
    </dsp:sp>
    <dsp:sp modelId="{1CDFF32C-45EA-4CDE-B1C7-617F1D39EEFE}">
      <dsp:nvSpPr>
        <dsp:cNvPr id="0" name=""/>
        <dsp:cNvSpPr/>
      </dsp:nvSpPr>
      <dsp:spPr>
        <a:xfrm>
          <a:off x="851984" y="3701654"/>
          <a:ext cx="2334631" cy="82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Водитель делает выдох в </a:t>
          </a:r>
          <a:r>
            <a:rPr lang="ru-RU" sz="1800" kern="1200" dirty="0" err="1" smtClean="0"/>
            <a:t>алкометр</a:t>
          </a:r>
          <a:endParaRPr lang="ru-RU" sz="1800" kern="1200" dirty="0"/>
        </a:p>
      </dsp:txBody>
      <dsp:txXfrm>
        <a:off x="851984" y="3701654"/>
        <a:ext cx="2334631" cy="8220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8DB4C-805F-487E-A054-31C8383ECF06}">
      <dsp:nvSpPr>
        <dsp:cNvPr id="0" name=""/>
        <dsp:cNvSpPr/>
      </dsp:nvSpPr>
      <dsp:spPr>
        <a:xfrm>
          <a:off x="847" y="0"/>
          <a:ext cx="131924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Проверка</a:t>
          </a:r>
          <a:endParaRPr lang="ru-RU" sz="1800" b="1" kern="1200" dirty="0"/>
        </a:p>
      </dsp:txBody>
      <dsp:txXfrm>
        <a:off x="847" y="1810385"/>
        <a:ext cx="1319249" cy="1810385"/>
      </dsp:txXfrm>
    </dsp:sp>
    <dsp:sp modelId="{697120EB-014B-4996-B18E-BD7FC41E777D}">
      <dsp:nvSpPr>
        <dsp:cNvPr id="0" name=""/>
        <dsp:cNvSpPr/>
      </dsp:nvSpPr>
      <dsp:spPr>
        <a:xfrm>
          <a:off x="40425" y="271557"/>
          <a:ext cx="1240094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519DE-4B01-4CFE-A49C-F8ED3220A1CC}">
      <dsp:nvSpPr>
        <dsp:cNvPr id="0" name=""/>
        <dsp:cNvSpPr/>
      </dsp:nvSpPr>
      <dsp:spPr>
        <a:xfrm>
          <a:off x="1359675" y="0"/>
          <a:ext cx="131924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Результат</a:t>
          </a:r>
          <a:endParaRPr lang="ru-RU" sz="1700" b="1" kern="1200" dirty="0"/>
        </a:p>
      </dsp:txBody>
      <dsp:txXfrm>
        <a:off x="1359675" y="1810385"/>
        <a:ext cx="1319249" cy="1810385"/>
      </dsp:txXfrm>
    </dsp:sp>
    <dsp:sp modelId="{718483B0-D880-4E33-B7AE-726122F8FC37}">
      <dsp:nvSpPr>
        <dsp:cNvPr id="0" name=""/>
        <dsp:cNvSpPr/>
      </dsp:nvSpPr>
      <dsp:spPr>
        <a:xfrm>
          <a:off x="1399252" y="271557"/>
          <a:ext cx="1240094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777AD-7968-4006-B88D-41BC2E860DF1}">
      <dsp:nvSpPr>
        <dsp:cNvPr id="0" name=""/>
        <dsp:cNvSpPr/>
      </dsp:nvSpPr>
      <dsp:spPr>
        <a:xfrm>
          <a:off x="2718502" y="0"/>
          <a:ext cx="131924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Включить зажигание</a:t>
          </a:r>
          <a:endParaRPr lang="ru-RU" sz="1700" b="1" kern="1200" dirty="0"/>
        </a:p>
      </dsp:txBody>
      <dsp:txXfrm>
        <a:off x="2718502" y="1810385"/>
        <a:ext cx="1319249" cy="1810385"/>
      </dsp:txXfrm>
    </dsp:sp>
    <dsp:sp modelId="{28AF4DC6-5AB7-4F72-87D3-BDB077E0D869}">
      <dsp:nvSpPr>
        <dsp:cNvPr id="0" name=""/>
        <dsp:cNvSpPr/>
      </dsp:nvSpPr>
      <dsp:spPr>
        <a:xfrm>
          <a:off x="2758079" y="271557"/>
          <a:ext cx="1240094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FD329-6742-4E44-A5C8-6F3368F5D19D}">
      <dsp:nvSpPr>
        <dsp:cNvPr id="0" name=""/>
        <dsp:cNvSpPr/>
      </dsp:nvSpPr>
      <dsp:spPr>
        <a:xfrm>
          <a:off x="185694" y="3614748"/>
          <a:ext cx="3715512" cy="67889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47D43-FE8A-4BAE-A428-A8FA760F600B}">
      <dsp:nvSpPr>
        <dsp:cNvPr id="0" name=""/>
        <dsp:cNvSpPr/>
      </dsp:nvSpPr>
      <dsp:spPr>
        <a:xfrm>
          <a:off x="962063" y="0"/>
          <a:ext cx="211447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Проверка выдоха</a:t>
          </a:r>
          <a:endParaRPr lang="ru-RU" sz="1800" kern="1200" dirty="0"/>
        </a:p>
      </dsp:txBody>
      <dsp:txXfrm>
        <a:off x="962063" y="0"/>
        <a:ext cx="2114473" cy="1131490"/>
      </dsp:txXfrm>
    </dsp:sp>
    <dsp:sp modelId="{9C2E150A-4A25-461E-B9E7-1911AB0CD4A1}">
      <dsp:nvSpPr>
        <dsp:cNvPr id="0" name=""/>
        <dsp:cNvSpPr/>
      </dsp:nvSpPr>
      <dsp:spPr>
        <a:xfrm rot="5411333">
          <a:off x="1781699" y="1189841"/>
          <a:ext cx="469407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411333">
        <a:off x="1781699" y="1189841"/>
        <a:ext cx="469407" cy="509170"/>
      </dsp:txXfrm>
    </dsp:sp>
    <dsp:sp modelId="{CB0CFE92-3119-4362-A170-F0B8B8CFF099}">
      <dsp:nvSpPr>
        <dsp:cNvPr id="0" name=""/>
        <dsp:cNvSpPr/>
      </dsp:nvSpPr>
      <dsp:spPr>
        <a:xfrm>
          <a:off x="956269" y="1757363"/>
          <a:ext cx="211447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Результат</a:t>
          </a:r>
          <a:endParaRPr lang="ru-RU" sz="1800" kern="1200" dirty="0"/>
        </a:p>
      </dsp:txBody>
      <dsp:txXfrm>
        <a:off x="956269" y="1757363"/>
        <a:ext cx="2114473" cy="1131490"/>
      </dsp:txXfrm>
    </dsp:sp>
    <dsp:sp modelId="{E721B5C4-C204-48E8-AD85-0D028B81D48C}">
      <dsp:nvSpPr>
        <dsp:cNvPr id="0" name=""/>
        <dsp:cNvSpPr/>
      </dsp:nvSpPr>
      <dsp:spPr>
        <a:xfrm rot="5387834">
          <a:off x="1826795" y="2887077"/>
          <a:ext cx="379215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5387834">
        <a:off x="1826795" y="2887077"/>
        <a:ext cx="379215" cy="509170"/>
      </dsp:txXfrm>
    </dsp:sp>
    <dsp:sp modelId="{442126B3-B043-4914-8236-01D76CBC5D61}">
      <dsp:nvSpPr>
        <dsp:cNvPr id="0" name=""/>
        <dsp:cNvSpPr/>
      </dsp:nvSpPr>
      <dsp:spPr>
        <a:xfrm>
          <a:off x="962063" y="3394472"/>
          <a:ext cx="2114473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Водитель включает зажигание и заводит двигатель</a:t>
          </a:r>
          <a:endParaRPr lang="ru-RU" sz="1800" kern="1200" dirty="0"/>
        </a:p>
      </dsp:txBody>
      <dsp:txXfrm>
        <a:off x="962063" y="3394472"/>
        <a:ext cx="2114473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8A86-FFA2-4019-BF77-987BC9CAF75D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B7AB-7E65-4D92-ADD8-F20B92C3A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5961-5A39-47DB-A638-B89E6E188215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967E-A3C3-4BC2-9FC0-4B4D4AF52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1AAB-2F0D-40D9-AE56-F8BF8A4CDA1B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0755-E4CB-4418-BFBC-1A78CD419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E250-2AD9-417E-99E6-45A4B527FAC6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1494-2581-483C-A291-0F973306D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EEDF-364F-45E7-A46A-9845B6480E06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854F-9B11-4BF3-A461-487477B47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10E4-99E9-43DC-A7C6-829CBFA2B36A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D7CBC-50D5-4B90-9B8E-7DBFAE389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9A69-7BEE-44BB-910C-5F9754F5D019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62A5-ED7A-4A60-815E-955B61C9B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F804-867A-4DE3-89C8-7453F015AA19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5AD2-F8DE-4CF5-94E6-F34E522C8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D36D-3BED-4B90-92BD-ABFEEA79B019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E55A-96D8-461B-8D70-B79ECA9FA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2BE3-3472-4165-BEBF-9D12176477EF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506C-9933-4CB0-BED1-88E2DCA3C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C2BF-6694-4948-ABA9-D08DAB2CD99C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5F68-6736-47C1-9660-80C676B31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37A56-294C-4F2B-9398-1F92E083A102}" type="datetimeFigureOut">
              <a:rPr lang="ru-RU"/>
              <a:pPr>
                <a:defRPr/>
              </a:pPr>
              <a:t>04.04.2010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4E7CE-A3BF-4EE6-BE83-A54733BA0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«АЛКОЗАМОК» - эффективное средство контроля трезвости водителя транспортного средства.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А.С. Сидоров, к.т.н., генеральный директор ООО «АЛКОТЕКТОР», СПб.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Что такое «алкозамок» и каким требованиям он должен соответствовать?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857375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</a:t>
            </a:r>
            <a:r>
              <a:rPr lang="ru-RU" dirty="0" err="1" smtClean="0"/>
              <a:t>Алкозамок</a:t>
            </a:r>
            <a:r>
              <a:rPr lang="ru-RU" dirty="0" smtClean="0"/>
              <a:t>» - это система аппаратно-программных средств, контролирующая наличие паров алкоголя в дыхании водителя при запуске двигателя и блокирующая цепь зажигания автотранспортного средства в случае их наличия, а также активизирующая аварийную сигнализацию автомобиля в случае выявления алкоголя в дыхании водителя во время движении автомобиля.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076" name="Picture 2" descr="F:\Фото Алкозамок\img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1088" y="1928813"/>
            <a:ext cx="2790825" cy="4197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Состав аппаратуры системы «</a:t>
            </a:r>
            <a:r>
              <a:rPr lang="ru-RU" dirty="0" err="1" smtClean="0"/>
              <a:t>алкозамок</a:t>
            </a:r>
            <a:r>
              <a:rPr lang="ru-RU" dirty="0" smtClean="0"/>
              <a:t>»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5464"/>
            <a:ext cx="4038600" cy="3315434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Алкометр</a:t>
            </a:r>
            <a:r>
              <a:rPr lang="ru-RU" b="1" dirty="0" smtClean="0"/>
              <a:t> – анализатор дыхания водителя;</a:t>
            </a:r>
          </a:p>
          <a:p>
            <a:r>
              <a:rPr lang="ru-RU" b="1" dirty="0" smtClean="0"/>
              <a:t>2. Блок управления;</a:t>
            </a:r>
          </a:p>
          <a:p>
            <a:r>
              <a:rPr lang="ru-RU" b="1" dirty="0" smtClean="0"/>
              <a:t>3. Соединительные кабели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 </a:t>
            </a:r>
            <a:r>
              <a:rPr lang="ru-RU" dirty="0" err="1" smtClean="0"/>
              <a:t>Алкозамка</a:t>
            </a:r>
            <a:r>
              <a:rPr lang="ru-RU" dirty="0" smtClean="0"/>
              <a:t> (1)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2" name="Picture 4" descr="F:\Фото Алкозамок\img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643050"/>
            <a:ext cx="1219200" cy="1833677"/>
          </a:xfrm>
          <a:prstGeom prst="rect">
            <a:avLst/>
          </a:prstGeom>
          <a:noFill/>
        </p:spPr>
      </p:pic>
      <p:pic>
        <p:nvPicPr>
          <p:cNvPr id="17413" name="Picture 5" descr="F:\Фото Алкозамок\img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7356" y="1643050"/>
            <a:ext cx="1280160" cy="1925361"/>
          </a:xfrm>
          <a:prstGeom prst="rect">
            <a:avLst/>
          </a:prstGeom>
          <a:noFill/>
        </p:spPr>
      </p:pic>
      <p:pic>
        <p:nvPicPr>
          <p:cNvPr id="17414" name="Picture 6" descr="F:\Фото Алкозамок\DSC_0999_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4678" y="1643051"/>
            <a:ext cx="1219200" cy="1833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 </a:t>
            </a:r>
            <a:r>
              <a:rPr lang="ru-RU" dirty="0" err="1" smtClean="0"/>
              <a:t>Алкозавка</a:t>
            </a:r>
            <a:r>
              <a:rPr lang="ru-RU" dirty="0" smtClean="0"/>
              <a:t> (2)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F:\Фото Алкозамок\img6Ru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643050"/>
            <a:ext cx="1282464" cy="1928826"/>
          </a:xfrm>
          <a:prstGeom prst="rect">
            <a:avLst/>
          </a:prstGeom>
          <a:noFill/>
        </p:spPr>
      </p:pic>
      <p:pic>
        <p:nvPicPr>
          <p:cNvPr id="18435" name="Picture 3" descr="F:\Фото Алкозамок\DSC_3780_f копия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32" y="1428736"/>
            <a:ext cx="778766" cy="2766066"/>
          </a:xfrm>
          <a:prstGeom prst="rect">
            <a:avLst/>
          </a:prstGeom>
          <a:noFill/>
        </p:spPr>
      </p:pic>
      <p:pic>
        <p:nvPicPr>
          <p:cNvPr id="18436" name="Picture 4" descr="F:\Фото Алкозамок\img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4678" y="1643050"/>
            <a:ext cx="1229678" cy="174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n-US" dirty="0" smtClean="0"/>
              <a:t>Rolling Test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1643050"/>
            <a:ext cx="2214578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Автомобиль движется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2857496"/>
            <a:ext cx="2214578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Алкометр</a:t>
            </a:r>
            <a:r>
              <a:rPr lang="ru-RU" b="1" dirty="0" smtClean="0"/>
              <a:t> запрашивает повторный тест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5429264"/>
            <a:ext cx="2214578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Включается аварийная сигнализация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5286388"/>
            <a:ext cx="2214578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Включается аварийная сигнализация</a:t>
            </a:r>
            <a:endParaRPr lang="ru-RU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571868" y="4000504"/>
            <a:ext cx="2214578" cy="107157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Тест</a:t>
            </a:r>
            <a:endParaRPr lang="ru-RU" sz="2400" b="1" dirty="0"/>
          </a:p>
        </p:txBody>
      </p:sp>
      <p:sp>
        <p:nvSpPr>
          <p:cNvPr id="15" name="Стрелка углом вверх 14"/>
          <p:cNvSpPr/>
          <p:nvPr/>
        </p:nvSpPr>
        <p:spPr>
          <a:xfrm rot="10800000" flipH="1">
            <a:off x="5572132" y="4429132"/>
            <a:ext cx="1714512" cy="92869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928662" y="4000504"/>
            <a:ext cx="2214578" cy="107157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250030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785918" y="5000636"/>
            <a:ext cx="428628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500562" y="371475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3000364" y="4286256"/>
            <a:ext cx="857256" cy="50006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углом вверх 35"/>
          <p:cNvSpPr/>
          <p:nvPr/>
        </p:nvSpPr>
        <p:spPr>
          <a:xfrm rot="16200000" flipV="1">
            <a:off x="1321571" y="2464587"/>
            <a:ext cx="2214578" cy="1000132"/>
          </a:xfrm>
          <a:prstGeom prst="bentUpArrow">
            <a:avLst>
              <a:gd name="adj1" fmla="val 25000"/>
              <a:gd name="adj2" fmla="val 27575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требования к </a:t>
            </a:r>
            <a:r>
              <a:rPr lang="ru-RU" dirty="0" err="1" smtClean="0"/>
              <a:t>Алкозамкам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00430" y="1600200"/>
            <a:ext cx="518637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000" b="1" dirty="0" smtClean="0"/>
              <a:t>Высокая чувствительность и специфичность по отношению к алкоголю;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Стабильность метрологических характеристик на протяжении длительного периода эксплуатации,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Выявление симулированного выдоха,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Быстродействие, 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Широкий диапазон рабочих температур (как правило, от – 40 до + 70°С),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Надежность и  удобство применения.</a:t>
            </a:r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026" name="Picture 2" descr="F:\Фото Алкозамок\img1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987040" cy="4492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развития </a:t>
            </a:r>
            <a:r>
              <a:rPr lang="ru-RU" dirty="0" err="1" smtClean="0"/>
              <a:t>алкозамков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1. Совершенствование анализаторов, применяемых в </a:t>
            </a:r>
            <a:r>
              <a:rPr lang="ru-RU" sz="2800" dirty="0" err="1" smtClean="0"/>
              <a:t>алкозамках</a:t>
            </a:r>
            <a:r>
              <a:rPr lang="ru-RU" sz="2800" dirty="0" smtClean="0"/>
              <a:t> (электрохимические приборы),</a:t>
            </a:r>
          </a:p>
          <a:p>
            <a:pPr>
              <a:buNone/>
            </a:pPr>
            <a:r>
              <a:rPr lang="ru-RU" sz="2800" dirty="0" smtClean="0"/>
              <a:t>2. Повышение защиты от обмана системы (контроль выдоха, распознавание лиц),</a:t>
            </a:r>
          </a:p>
          <a:p>
            <a:pPr>
              <a:buNone/>
            </a:pPr>
            <a:r>
              <a:rPr lang="ru-RU" sz="2800" dirty="0" smtClean="0"/>
              <a:t>3. Комплексирование с навигационными системами позиционирования,</a:t>
            </a:r>
          </a:p>
          <a:p>
            <a:pPr>
              <a:buNone/>
            </a:pPr>
            <a:r>
              <a:rPr lang="ru-RU" sz="2800" dirty="0" smtClean="0"/>
              <a:t>4. Разработка международных стандартов (</a:t>
            </a:r>
            <a:r>
              <a:rPr lang="en-US" sz="2800" dirty="0" smtClean="0"/>
              <a:t>EN</a:t>
            </a:r>
            <a:r>
              <a:rPr lang="ru-RU" sz="2800" dirty="0" smtClean="0"/>
              <a:t> 50436-2 </a:t>
            </a:r>
            <a:r>
              <a:rPr lang="en-US" sz="2800" dirty="0" smtClean="0"/>
              <a:t>Alcohol Interlock</a:t>
            </a:r>
            <a:r>
              <a:rPr lang="ru-RU" sz="2800" dirty="0" smtClean="0"/>
              <a:t>),</a:t>
            </a:r>
          </a:p>
          <a:p>
            <a:pPr>
              <a:buNone/>
            </a:pPr>
            <a:r>
              <a:rPr lang="ru-RU" sz="2800" dirty="0" smtClean="0"/>
              <a:t>5. Создание национальной нормативно-правовой базы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Алкозамок</a:t>
            </a:r>
            <a:r>
              <a:rPr lang="ru-RU" dirty="0" smtClean="0"/>
              <a:t> в России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Фото Алкозамок\DSC_7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313042" cy="2864632"/>
          </a:xfrm>
          <a:prstGeom prst="rect">
            <a:avLst/>
          </a:prstGeom>
          <a:noFill/>
        </p:spPr>
      </p:pic>
      <p:pic>
        <p:nvPicPr>
          <p:cNvPr id="2052" name="Picture 4" descr="F:\Фото Алкозамок\DSC_4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313042" cy="286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276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«АЛКОЗАМОК» - эффективное средство контроля трезвости водителя транспортного средства. </vt:lpstr>
      <vt:lpstr>Что такое «алкозамок» и каким требованиям он должен соответствовать?</vt:lpstr>
      <vt:lpstr>Состав аппаратуры системы «алкозамок»</vt:lpstr>
      <vt:lpstr>Алгоритм работы Алкозамка (1)</vt:lpstr>
      <vt:lpstr>Алгоритм работы Алкозавка (2)</vt:lpstr>
      <vt:lpstr>Rolling Test</vt:lpstr>
      <vt:lpstr>Основные требования к Алкозамкам</vt:lpstr>
      <vt:lpstr>Основные направления развития алкозамков</vt:lpstr>
      <vt:lpstr>Алкозамок в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«АЛКОЗАМОК» - эффективное средство контроля трезвости водителя транспортного средства.</dc:title>
  <dc:creator>Сидоров</dc:creator>
  <cp:lastModifiedBy>Сидоров</cp:lastModifiedBy>
  <cp:revision>33</cp:revision>
  <dcterms:created xsi:type="dcterms:W3CDTF">2010-04-02T15:50:59Z</dcterms:created>
  <dcterms:modified xsi:type="dcterms:W3CDTF">2010-04-04T17:41:57Z</dcterms:modified>
</cp:coreProperties>
</file>